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8"/>
    <p:sldId id="257" r:id="rId19"/>
    <p:sldId id="258" r:id="rId20"/>
    <p:sldId id="259" r:id="rId21"/>
    <p:sldId id="260" r:id="rId22"/>
    <p:sldId id="261" r:id="rId23"/>
    <p:sldId id="262" r:id="rId24"/>
    <p:sldId id="263" r:id="rId25"/>
    <p:sldId id="264" r:id="rId26"/>
    <p:sldId id="265" r:id="rId27"/>
    <p:sldId id="266" r:id="rId28"/>
    <p:sldId id="267" r:id="rId29"/>
    <p:sldId id="268" r:id="rId30"/>
    <p:sldId id="269" r:id="rId31"/>
    <p:sldId id="270" r:id="rId32"/>
  </p:sldIdLst>
  <p:sldSz cx="18288000" cy="10287000"/>
  <p:notesSz cx="6858000" cy="9144000"/>
  <p:embeddedFontLst>
    <p:embeddedFont>
      <p:font typeface="Montserrat Classic" charset="1" panose="00000500000000000000"/>
      <p:regular r:id="rId6"/>
    </p:embeddedFont>
    <p:embeddedFont>
      <p:font typeface="Montserrat Classic Bold" charset="1" panose="00000800000000000000"/>
      <p:regular r:id="rId7"/>
    </p:embeddedFont>
    <p:embeddedFont>
      <p:font typeface="Bebas Neue" charset="1" panose="00000500000000000000"/>
      <p:regular r:id="rId8"/>
    </p:embeddedFont>
    <p:embeddedFont>
      <p:font typeface="Bebas Neue Bold" charset="1" panose="020B0606020202050201"/>
      <p:regular r:id="rId9"/>
    </p:embeddedFont>
    <p:embeddedFont>
      <p:font typeface="Arimo" charset="1" panose="020B0604020202020204"/>
      <p:regular r:id="rId10"/>
    </p:embeddedFont>
    <p:embeddedFont>
      <p:font typeface="Arimo Bold" charset="1" panose="020B0704020202020204"/>
      <p:regular r:id="rId11"/>
    </p:embeddedFont>
    <p:embeddedFont>
      <p:font typeface="Arimo Italics" charset="1" panose="020B0604020202090204"/>
      <p:regular r:id="rId12"/>
    </p:embeddedFont>
    <p:embeddedFont>
      <p:font typeface="Arimo Bold Italics" charset="1" panose="020B0704020202090204"/>
      <p:regular r:id="rId13"/>
    </p:embeddedFont>
    <p:embeddedFont>
      <p:font typeface="Montserrat" charset="1" panose="00000500000000000000"/>
      <p:regular r:id="rId14"/>
    </p:embeddedFont>
    <p:embeddedFont>
      <p:font typeface="Montserrat Bold" charset="1" panose="00000600000000000000"/>
      <p:regular r:id="rId15"/>
    </p:embeddedFont>
    <p:embeddedFont>
      <p:font typeface="Montserrat Italics" charset="1" panose="00000500000000000000"/>
      <p:regular r:id="rId16"/>
    </p:embeddedFont>
    <p:embeddedFont>
      <p:font typeface="Montserrat Bold Italics" charset="1" panose="0000060000000000000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slides/slide1.xml" Type="http://schemas.openxmlformats.org/officeDocument/2006/relationships/slide"/><Relationship Id="rId19" Target="slides/slide2.xml" Type="http://schemas.openxmlformats.org/officeDocument/2006/relationships/slide"/><Relationship Id="rId2" Target="presProps.xml" Type="http://schemas.openxmlformats.org/officeDocument/2006/relationships/presProps"/><Relationship Id="rId20" Target="slides/slide3.xml" Type="http://schemas.openxmlformats.org/officeDocument/2006/relationships/slide"/><Relationship Id="rId21" Target="slides/slide4.xml" Type="http://schemas.openxmlformats.org/officeDocument/2006/relationships/slide"/><Relationship Id="rId22" Target="slides/slide5.xml" Type="http://schemas.openxmlformats.org/officeDocument/2006/relationships/slide"/><Relationship Id="rId23" Target="slides/slide6.xml" Type="http://schemas.openxmlformats.org/officeDocument/2006/relationships/slide"/><Relationship Id="rId24" Target="slides/slide7.xml" Type="http://schemas.openxmlformats.org/officeDocument/2006/relationships/slide"/><Relationship Id="rId25" Target="slides/slide8.xml" Type="http://schemas.openxmlformats.org/officeDocument/2006/relationships/slide"/><Relationship Id="rId26" Target="slides/slide9.xml" Type="http://schemas.openxmlformats.org/officeDocument/2006/relationships/slide"/><Relationship Id="rId27" Target="slides/slide10.xml" Type="http://schemas.openxmlformats.org/officeDocument/2006/relationships/slide"/><Relationship Id="rId28" Target="slides/slide11.xml" Type="http://schemas.openxmlformats.org/officeDocument/2006/relationships/slide"/><Relationship Id="rId29" Target="slides/slide12.xml" Type="http://schemas.openxmlformats.org/officeDocument/2006/relationships/slide"/><Relationship Id="rId3" Target="viewProps.xml" Type="http://schemas.openxmlformats.org/officeDocument/2006/relationships/viewProps"/><Relationship Id="rId30" Target="slides/slide13.xml" Type="http://schemas.openxmlformats.org/officeDocument/2006/relationships/slide"/><Relationship Id="rId31" Target="slides/slide14.xml" Type="http://schemas.openxmlformats.org/officeDocument/2006/relationships/slide"/><Relationship Id="rId32" Target="slides/slide15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Relationship Id="rId3" Target="../media/image27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Relationship Id="rId3" Target="../media/image15.png" Type="http://schemas.openxmlformats.org/officeDocument/2006/relationships/image"/><Relationship Id="rId4" Target="../media/image29.png" Type="http://schemas.openxmlformats.org/officeDocument/2006/relationships/image"/><Relationship Id="rId5" Target="../media/image3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Relationship Id="rId3" Target="../media/image31.sv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png" Type="http://schemas.openxmlformats.org/officeDocument/2006/relationships/image"/><Relationship Id="rId3" Target="../media/image33.sv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Relationship Id="rId6" Target="../media/image3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png" Type="http://schemas.openxmlformats.org/officeDocument/2006/relationships/image"/><Relationship Id="rId4" Target="../media/image3.png" Type="http://schemas.openxmlformats.org/officeDocument/2006/relationships/image"/><Relationship Id="rId5" Target="../media/image12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13.png" Type="http://schemas.openxmlformats.org/officeDocument/2006/relationships/image"/><Relationship Id="rId4" Target="../media/image14.sv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png" Type="http://schemas.openxmlformats.org/officeDocument/2006/relationships/image"/><Relationship Id="rId4" Target="../media/image17.png" Type="http://schemas.openxmlformats.org/officeDocument/2006/relationships/image"/><Relationship Id="rId5" Target="../media/image18.svg" Type="http://schemas.openxmlformats.org/officeDocument/2006/relationships/image"/><Relationship Id="rId6" Target="../media/image19.png" Type="http://schemas.openxmlformats.org/officeDocument/2006/relationships/image"/><Relationship Id="rId7" Target="../media/image3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1.svg" Type="http://schemas.openxmlformats.org/officeDocument/2006/relationships/image"/><Relationship Id="rId4" Target="../media/image22.png" Type="http://schemas.openxmlformats.org/officeDocument/2006/relationships/image"/><Relationship Id="rId5" Target="../media/image23.svg" Type="http://schemas.openxmlformats.org/officeDocument/2006/relationships/image"/><Relationship Id="rId6" Target="../media/image3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24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25.png" Type="http://schemas.openxmlformats.org/officeDocument/2006/relationships/image"/><Relationship Id="rId4" Target="../media/image3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479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14127" y="683475"/>
            <a:ext cx="16859746" cy="8920050"/>
            <a:chOff x="0" y="0"/>
            <a:chExt cx="4440427" cy="234931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440427" cy="2349314"/>
            </a:xfrm>
            <a:custGeom>
              <a:avLst/>
              <a:gdLst/>
              <a:ahLst/>
              <a:cxnLst/>
              <a:rect r="r" b="b" t="t" l="l"/>
              <a:pathLst>
                <a:path h="2349314" w="4440427">
                  <a:moveTo>
                    <a:pt x="15613" y="0"/>
                  </a:moveTo>
                  <a:lnTo>
                    <a:pt x="4424814" y="0"/>
                  </a:lnTo>
                  <a:cubicBezTo>
                    <a:pt x="4428955" y="0"/>
                    <a:pt x="4432926" y="1645"/>
                    <a:pt x="4435854" y="4573"/>
                  </a:cubicBezTo>
                  <a:cubicBezTo>
                    <a:pt x="4438782" y="7501"/>
                    <a:pt x="4440427" y="11472"/>
                    <a:pt x="4440427" y="15613"/>
                  </a:cubicBezTo>
                  <a:lnTo>
                    <a:pt x="4440427" y="2333701"/>
                  </a:lnTo>
                  <a:cubicBezTo>
                    <a:pt x="4440427" y="2337842"/>
                    <a:pt x="4438782" y="2341813"/>
                    <a:pt x="4435854" y="2344741"/>
                  </a:cubicBezTo>
                  <a:cubicBezTo>
                    <a:pt x="4432926" y="2347669"/>
                    <a:pt x="4428955" y="2349314"/>
                    <a:pt x="4424814" y="2349314"/>
                  </a:cubicBezTo>
                  <a:lnTo>
                    <a:pt x="15613" y="2349314"/>
                  </a:lnTo>
                  <a:cubicBezTo>
                    <a:pt x="11472" y="2349314"/>
                    <a:pt x="7501" y="2347669"/>
                    <a:pt x="4573" y="2344741"/>
                  </a:cubicBezTo>
                  <a:cubicBezTo>
                    <a:pt x="1645" y="2341813"/>
                    <a:pt x="0" y="2337842"/>
                    <a:pt x="0" y="2333701"/>
                  </a:cubicBezTo>
                  <a:lnTo>
                    <a:pt x="0" y="15613"/>
                  </a:lnTo>
                  <a:cubicBezTo>
                    <a:pt x="0" y="11472"/>
                    <a:pt x="1645" y="7501"/>
                    <a:pt x="4573" y="4573"/>
                  </a:cubicBezTo>
                  <a:cubicBezTo>
                    <a:pt x="7501" y="1645"/>
                    <a:pt x="11472" y="0"/>
                    <a:pt x="15613" y="0"/>
                  </a:cubicBezTo>
                  <a:close/>
                </a:path>
              </a:pathLst>
            </a:custGeom>
            <a:solidFill>
              <a:srgbClr val="FFFFFF"/>
            </a:solidFill>
            <a:ln w="19050">
              <a:solidFill>
                <a:srgbClr val="000000"/>
              </a:solidFill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28700" y="2816749"/>
            <a:ext cx="8599633" cy="4775417"/>
          </a:xfrm>
          <a:custGeom>
            <a:avLst/>
            <a:gdLst/>
            <a:ahLst/>
            <a:cxnLst/>
            <a:rect r="r" b="b" t="t" l="l"/>
            <a:pathLst>
              <a:path h="4775417" w="8599633">
                <a:moveTo>
                  <a:pt x="0" y="0"/>
                </a:moveTo>
                <a:lnTo>
                  <a:pt x="8599633" y="0"/>
                </a:lnTo>
                <a:lnTo>
                  <a:pt x="8599633" y="4775417"/>
                </a:lnTo>
                <a:lnTo>
                  <a:pt x="0" y="47754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001390" y="885496"/>
            <a:ext cx="2365485" cy="2057845"/>
          </a:xfrm>
          <a:custGeom>
            <a:avLst/>
            <a:gdLst/>
            <a:ahLst/>
            <a:cxnLst/>
            <a:rect r="r" b="b" t="t" l="l"/>
            <a:pathLst>
              <a:path h="2057845" w="2365485">
                <a:moveTo>
                  <a:pt x="0" y="0"/>
                </a:moveTo>
                <a:lnTo>
                  <a:pt x="2365486" y="0"/>
                </a:lnTo>
                <a:lnTo>
                  <a:pt x="2365486" y="2057844"/>
                </a:lnTo>
                <a:lnTo>
                  <a:pt x="0" y="205784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7474" r="0" b="-7474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9897370" y="6284539"/>
            <a:ext cx="6862994" cy="18605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468"/>
              </a:lnSpc>
              <a:spcBef>
                <a:spcPct val="0"/>
              </a:spcBef>
            </a:pPr>
            <a:r>
              <a:rPr lang="en-US" sz="5334">
                <a:solidFill>
                  <a:srgbClr val="5479F7"/>
                </a:solidFill>
                <a:latin typeface="Montserrat Classic"/>
              </a:rPr>
              <a:t>Your Partner On The Road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897370" y="3392362"/>
            <a:ext cx="6872071" cy="32089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2101"/>
              </a:lnSpc>
            </a:pPr>
            <a:r>
              <a:rPr lang="en-US" sz="12873">
                <a:solidFill>
                  <a:srgbClr val="000000"/>
                </a:solidFill>
                <a:latin typeface="Bebas Neue Bold"/>
              </a:rPr>
              <a:t>AUTOHUB</a:t>
            </a:r>
          </a:p>
          <a:p>
            <a:pPr>
              <a:lnSpc>
                <a:spcPts val="12101"/>
              </a:lnSpc>
            </a:pPr>
            <a:r>
              <a:rPr lang="en-US" sz="12873">
                <a:solidFill>
                  <a:srgbClr val="000000"/>
                </a:solidFill>
                <a:latin typeface="Bebas Neue Bold"/>
              </a:rPr>
              <a:t>CAR CARE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4635" y="0"/>
            <a:ext cx="13247645" cy="9935734"/>
            <a:chOff x="0" y="0"/>
            <a:chExt cx="812800" cy="6096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609600"/>
            </a:xfrm>
            <a:custGeom>
              <a:avLst/>
              <a:gdLst/>
              <a:ahLst/>
              <a:cxnLst/>
              <a:rect r="r" b="b" t="t" l="l"/>
              <a:pathLst>
                <a:path h="609600" w="812800">
                  <a:moveTo>
                    <a:pt x="203200" y="0"/>
                  </a:moveTo>
                  <a:lnTo>
                    <a:pt x="812800" y="0"/>
                  </a:lnTo>
                  <a:lnTo>
                    <a:pt x="609600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CADD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01600" y="-38100"/>
              <a:ext cx="609600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8912751" y="1028700"/>
            <a:ext cx="6534348" cy="5246370"/>
            <a:chOff x="0" y="0"/>
            <a:chExt cx="7467600" cy="599567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7467600" cy="4513580"/>
            </a:xfrm>
            <a:custGeom>
              <a:avLst/>
              <a:gdLst/>
              <a:ahLst/>
              <a:cxnLst/>
              <a:rect r="r" b="b" t="t" l="l"/>
              <a:pathLst>
                <a:path h="4513580" w="7467600">
                  <a:moveTo>
                    <a:pt x="7127240" y="0"/>
                  </a:moveTo>
                  <a:lnTo>
                    <a:pt x="340360" y="0"/>
                  </a:lnTo>
                  <a:cubicBezTo>
                    <a:pt x="152400" y="0"/>
                    <a:pt x="0" y="152400"/>
                    <a:pt x="0" y="340360"/>
                  </a:cubicBezTo>
                  <a:lnTo>
                    <a:pt x="0" y="4513580"/>
                  </a:lnTo>
                  <a:lnTo>
                    <a:pt x="7467600" y="4513580"/>
                  </a:lnTo>
                  <a:lnTo>
                    <a:pt x="7467600" y="340360"/>
                  </a:lnTo>
                  <a:cubicBezTo>
                    <a:pt x="7467600" y="152400"/>
                    <a:pt x="7315200" y="0"/>
                    <a:pt x="7127240" y="0"/>
                  </a:cubicBezTo>
                  <a:close/>
                  <a:moveTo>
                    <a:pt x="7142480" y="4188460"/>
                  </a:moveTo>
                  <a:lnTo>
                    <a:pt x="314961" y="4188460"/>
                  </a:lnTo>
                  <a:lnTo>
                    <a:pt x="314961" y="353060"/>
                  </a:lnTo>
                  <a:lnTo>
                    <a:pt x="7142480" y="353060"/>
                  </a:lnTo>
                  <a:lnTo>
                    <a:pt x="7142480" y="41884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0" y="4514850"/>
              <a:ext cx="7467600" cy="695960"/>
            </a:xfrm>
            <a:custGeom>
              <a:avLst/>
              <a:gdLst/>
              <a:ahLst/>
              <a:cxnLst/>
              <a:rect r="r" b="b" t="t" l="l"/>
              <a:pathLst>
                <a:path h="695960" w="7467600">
                  <a:moveTo>
                    <a:pt x="0" y="355600"/>
                  </a:moveTo>
                  <a:cubicBezTo>
                    <a:pt x="0" y="543560"/>
                    <a:pt x="152400" y="695960"/>
                    <a:pt x="340360" y="695960"/>
                  </a:cubicBezTo>
                  <a:lnTo>
                    <a:pt x="7127240" y="695960"/>
                  </a:lnTo>
                  <a:cubicBezTo>
                    <a:pt x="7315200" y="695960"/>
                    <a:pt x="7467600" y="543560"/>
                    <a:pt x="7467600" y="355600"/>
                  </a:cubicBezTo>
                  <a:lnTo>
                    <a:pt x="7467600" y="0"/>
                  </a:lnTo>
                  <a:lnTo>
                    <a:pt x="0" y="0"/>
                  </a:lnTo>
                  <a:lnTo>
                    <a:pt x="0" y="355600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2429510" y="5210810"/>
              <a:ext cx="2606040" cy="791210"/>
            </a:xfrm>
            <a:custGeom>
              <a:avLst/>
              <a:gdLst/>
              <a:ahLst/>
              <a:cxnLst/>
              <a:rect r="r" b="b" t="t" l="l"/>
              <a:pathLst>
                <a:path h="791210" w="2606040">
                  <a:moveTo>
                    <a:pt x="1258570" y="0"/>
                  </a:moveTo>
                  <a:lnTo>
                    <a:pt x="453390" y="0"/>
                  </a:lnTo>
                  <a:cubicBezTo>
                    <a:pt x="453390" y="0"/>
                    <a:pt x="429260" y="370840"/>
                    <a:pt x="403860" y="525780"/>
                  </a:cubicBezTo>
                  <a:cubicBezTo>
                    <a:pt x="359410" y="791210"/>
                    <a:pt x="87630" y="706120"/>
                    <a:pt x="10160" y="762000"/>
                  </a:cubicBezTo>
                  <a:cubicBezTo>
                    <a:pt x="0" y="769620"/>
                    <a:pt x="5080" y="786130"/>
                    <a:pt x="17780" y="786130"/>
                  </a:cubicBezTo>
                  <a:lnTo>
                    <a:pt x="2588260" y="786130"/>
                  </a:lnTo>
                  <a:cubicBezTo>
                    <a:pt x="2600960" y="786130"/>
                    <a:pt x="2606040" y="769620"/>
                    <a:pt x="2595880" y="762000"/>
                  </a:cubicBezTo>
                  <a:cubicBezTo>
                    <a:pt x="2518410" y="706120"/>
                    <a:pt x="2246630" y="791210"/>
                    <a:pt x="2202180" y="525780"/>
                  </a:cubicBezTo>
                  <a:cubicBezTo>
                    <a:pt x="2176780" y="370840"/>
                    <a:pt x="2152650" y="0"/>
                    <a:pt x="2152650" y="0"/>
                  </a:cubicBezTo>
                  <a:lnTo>
                    <a:pt x="1258570" y="0"/>
                  </a:lnTo>
                  <a:close/>
                </a:path>
              </a:pathLst>
            </a:custGeom>
            <a:solidFill>
              <a:srgbClr val="BBBBBB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314960" y="353060"/>
              <a:ext cx="6827520" cy="3835400"/>
            </a:xfrm>
            <a:custGeom>
              <a:avLst/>
              <a:gdLst/>
              <a:ahLst/>
              <a:cxnLst/>
              <a:rect r="r" b="b" t="t" l="l"/>
              <a:pathLst>
                <a:path h="3835400" w="6827520">
                  <a:moveTo>
                    <a:pt x="0" y="0"/>
                  </a:moveTo>
                  <a:lnTo>
                    <a:pt x="6827520" y="0"/>
                  </a:lnTo>
                  <a:lnTo>
                    <a:pt x="6827520" y="3835400"/>
                  </a:lnTo>
                  <a:lnTo>
                    <a:pt x="0" y="383540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-98198"/>
              </a:stretch>
            </a:blipFill>
          </p:spPr>
        </p:sp>
      </p:grp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2185165" y="2520315"/>
            <a:ext cx="9146584" cy="5246370"/>
            <a:chOff x="0" y="0"/>
            <a:chExt cx="7981950" cy="457835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765810" y="21590"/>
              <a:ext cx="6451600" cy="4326890"/>
            </a:xfrm>
            <a:custGeom>
              <a:avLst/>
              <a:gdLst/>
              <a:ahLst/>
              <a:cxnLst/>
              <a:rect r="r" b="b" t="t" l="l"/>
              <a:pathLst>
                <a:path h="4326890" w="645160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7981950" cy="4542790"/>
            </a:xfrm>
            <a:custGeom>
              <a:avLst/>
              <a:gdLst/>
              <a:ahLst/>
              <a:cxnLst/>
              <a:rect r="r" b="b" t="t" l="l"/>
              <a:pathLst>
                <a:path h="4542790" w="798195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969696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3460750" y="4349750"/>
              <a:ext cx="1059180" cy="96520"/>
            </a:xfrm>
            <a:custGeom>
              <a:avLst/>
              <a:gdLst/>
              <a:ahLst/>
              <a:cxnLst/>
              <a:rect r="r" b="b" t="t" l="l"/>
              <a:pathLst>
                <a:path h="96520" w="105918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727171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163830" y="4542790"/>
              <a:ext cx="7654290" cy="35560"/>
            </a:xfrm>
            <a:custGeom>
              <a:avLst/>
              <a:gdLst/>
              <a:ahLst/>
              <a:cxnLst/>
              <a:rect r="r" b="b" t="t" l="l"/>
              <a:pathLst>
                <a:path h="35560" w="765429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727171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962660" y="276860"/>
              <a:ext cx="6055360" cy="3789680"/>
            </a:xfrm>
            <a:custGeom>
              <a:avLst/>
              <a:gdLst/>
              <a:ahLst/>
              <a:cxnLst/>
              <a:rect r="r" b="b" t="t" l="l"/>
              <a:pathLst>
                <a:path h="3789680" w="605536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2"/>
              <a:stretch>
                <a:fillRect l="0" t="-40443" r="0" b="-37459"/>
              </a:stretch>
            </a:blipFill>
          </p:spPr>
        </p:sp>
      </p:grpSp>
      <p:grpSp>
        <p:nvGrpSpPr>
          <p:cNvPr name="Group 16" id="16"/>
          <p:cNvGrpSpPr>
            <a:grpSpLocks noChangeAspect="true"/>
          </p:cNvGrpSpPr>
          <p:nvPr/>
        </p:nvGrpSpPr>
        <p:grpSpPr>
          <a:xfrm rot="0">
            <a:off x="735059" y="3765830"/>
            <a:ext cx="2900213" cy="5738570"/>
            <a:chOff x="0" y="0"/>
            <a:chExt cx="2620010" cy="518414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3"/>
              <a:stretch>
                <a:fillRect l="-25125" t="0" r="-25125" b="0"/>
              </a:stretch>
            </a:blip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sp>
        <p:nvSpPr>
          <p:cNvPr name="Freeform 26" id="26"/>
          <p:cNvSpPr/>
          <p:nvPr/>
        </p:nvSpPr>
        <p:spPr>
          <a:xfrm flipH="false" flipV="false" rot="0">
            <a:off x="15922515" y="8229155"/>
            <a:ext cx="2365485" cy="2057845"/>
          </a:xfrm>
          <a:custGeom>
            <a:avLst/>
            <a:gdLst/>
            <a:ahLst/>
            <a:cxnLst/>
            <a:rect r="r" b="b" t="t" l="l"/>
            <a:pathLst>
              <a:path h="2057845" w="2365485">
                <a:moveTo>
                  <a:pt x="0" y="0"/>
                </a:moveTo>
                <a:lnTo>
                  <a:pt x="2365485" y="0"/>
                </a:lnTo>
                <a:lnTo>
                  <a:pt x="2365485" y="2057845"/>
                </a:lnTo>
                <a:lnTo>
                  <a:pt x="0" y="205784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7474" r="0" b="-7474"/>
            </a:stretch>
          </a:blipFill>
        </p:spPr>
      </p:sp>
    </p:spTree>
  </p:cSld>
  <p:clrMapOvr>
    <a:masterClrMapping/>
  </p:clrMapOvr>
  <p:transition spd="slow">
    <p:push dir="l"/>
  </p:transition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78809" y="351266"/>
            <a:ext cx="13247645" cy="9935734"/>
            <a:chOff x="0" y="0"/>
            <a:chExt cx="812800" cy="6096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609600"/>
            </a:xfrm>
            <a:custGeom>
              <a:avLst/>
              <a:gdLst/>
              <a:ahLst/>
              <a:cxnLst/>
              <a:rect r="r" b="b" t="t" l="l"/>
              <a:pathLst>
                <a:path h="609600" w="812800">
                  <a:moveTo>
                    <a:pt x="203200" y="0"/>
                  </a:moveTo>
                  <a:lnTo>
                    <a:pt x="812800" y="0"/>
                  </a:lnTo>
                  <a:lnTo>
                    <a:pt x="609600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CADD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01600" y="-38100"/>
              <a:ext cx="609600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4428411" y="351266"/>
            <a:ext cx="11781465" cy="7689369"/>
            <a:chOff x="0" y="0"/>
            <a:chExt cx="19050000" cy="124333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1455674" y="593598"/>
              <a:ext cx="16157194" cy="10108946"/>
            </a:xfrm>
            <a:custGeom>
              <a:avLst/>
              <a:gdLst/>
              <a:ahLst/>
              <a:cxnLst/>
              <a:rect r="r" b="b" t="t" l="l"/>
              <a:pathLst>
                <a:path h="10108946" w="16157194">
                  <a:moveTo>
                    <a:pt x="16157194" y="0"/>
                  </a:moveTo>
                  <a:lnTo>
                    <a:pt x="16157194" y="10108946"/>
                  </a:lnTo>
                  <a:lnTo>
                    <a:pt x="0" y="10108946"/>
                  </a:lnTo>
                  <a:lnTo>
                    <a:pt x="0" y="0"/>
                  </a:lnTo>
                  <a:lnTo>
                    <a:pt x="16157194" y="0"/>
                  </a:lnTo>
                  <a:close/>
                </a:path>
              </a:pathLst>
            </a:custGeom>
            <a:blipFill>
              <a:blip r:embed="rId2"/>
              <a:stretch>
                <a:fillRect l="0" t="-12479" r="0" b="-12479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9050000" cy="12433300"/>
            </a:xfrm>
            <a:custGeom>
              <a:avLst/>
              <a:gdLst/>
              <a:ahLst/>
              <a:cxnLst/>
              <a:rect r="r" b="b" t="t" l="l"/>
              <a:pathLst>
                <a:path h="12433300" w="19050000">
                  <a:moveTo>
                    <a:pt x="19050000" y="0"/>
                  </a:moveTo>
                  <a:lnTo>
                    <a:pt x="19050000" y="12433300"/>
                  </a:lnTo>
                  <a:lnTo>
                    <a:pt x="0" y="12433300"/>
                  </a:lnTo>
                  <a:lnTo>
                    <a:pt x="0" y="0"/>
                  </a:lnTo>
                  <a:lnTo>
                    <a:pt x="19050000" y="0"/>
                  </a:lnTo>
                  <a:close/>
                </a:path>
              </a:pathLst>
            </a:custGeom>
            <a:blipFill>
              <a:blip r:embed="rId3"/>
              <a:stretch>
                <a:fillRect l="-301" t="0" r="-301" b="0"/>
              </a:stretch>
            </a:blip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028700" y="2991461"/>
            <a:ext cx="5103782" cy="7072461"/>
            <a:chOff x="0" y="0"/>
            <a:chExt cx="4734560" cy="656082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36830" y="50800"/>
              <a:ext cx="4645660" cy="6473190"/>
            </a:xfrm>
            <a:custGeom>
              <a:avLst/>
              <a:gdLst/>
              <a:ahLst/>
              <a:cxnLst/>
              <a:rect r="r" b="b" t="t" l="l"/>
              <a:pathLst>
                <a:path h="6473190" w="4645660">
                  <a:moveTo>
                    <a:pt x="4368800" y="0"/>
                  </a:moveTo>
                  <a:lnTo>
                    <a:pt x="276860" y="0"/>
                  </a:lnTo>
                  <a:cubicBezTo>
                    <a:pt x="124460" y="0"/>
                    <a:pt x="0" y="123190"/>
                    <a:pt x="0" y="276860"/>
                  </a:cubicBezTo>
                  <a:lnTo>
                    <a:pt x="0" y="6196330"/>
                  </a:lnTo>
                  <a:cubicBezTo>
                    <a:pt x="0" y="6350000"/>
                    <a:pt x="124460" y="6473190"/>
                    <a:pt x="276860" y="6473190"/>
                  </a:cubicBezTo>
                  <a:lnTo>
                    <a:pt x="4368800" y="6473190"/>
                  </a:lnTo>
                  <a:cubicBezTo>
                    <a:pt x="4522470" y="6473190"/>
                    <a:pt x="4645660" y="6348730"/>
                    <a:pt x="4645660" y="6196330"/>
                  </a:cubicBezTo>
                  <a:lnTo>
                    <a:pt x="4645660" y="276860"/>
                  </a:lnTo>
                  <a:cubicBezTo>
                    <a:pt x="4645660" y="123190"/>
                    <a:pt x="4522470" y="0"/>
                    <a:pt x="4368800" y="0"/>
                  </a:cubicBezTo>
                  <a:close/>
                  <a:moveTo>
                    <a:pt x="4425950" y="6156960"/>
                  </a:moveTo>
                  <a:cubicBezTo>
                    <a:pt x="4425950" y="6212840"/>
                    <a:pt x="4380230" y="6258560"/>
                    <a:pt x="4324350" y="6258560"/>
                  </a:cubicBezTo>
                  <a:lnTo>
                    <a:pt x="321310" y="6258560"/>
                  </a:lnTo>
                  <a:cubicBezTo>
                    <a:pt x="265430" y="6258560"/>
                    <a:pt x="219710" y="6212840"/>
                    <a:pt x="219710" y="6156960"/>
                  </a:cubicBezTo>
                  <a:lnTo>
                    <a:pt x="219710" y="316230"/>
                  </a:lnTo>
                  <a:cubicBezTo>
                    <a:pt x="219710" y="260350"/>
                    <a:pt x="265430" y="214630"/>
                    <a:pt x="321310" y="214630"/>
                  </a:cubicBezTo>
                  <a:lnTo>
                    <a:pt x="4325620" y="214630"/>
                  </a:lnTo>
                  <a:cubicBezTo>
                    <a:pt x="4381500" y="214630"/>
                    <a:pt x="4427220" y="260350"/>
                    <a:pt x="4427220" y="316230"/>
                  </a:cubicBezTo>
                  <a:lnTo>
                    <a:pt x="4427220" y="6156960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16511"/>
              <a:ext cx="4716780" cy="6544310"/>
            </a:xfrm>
            <a:custGeom>
              <a:avLst/>
              <a:gdLst/>
              <a:ahLst/>
              <a:cxnLst/>
              <a:rect r="r" b="b" t="t" l="l"/>
              <a:pathLst>
                <a:path h="6544310" w="4716780">
                  <a:moveTo>
                    <a:pt x="4395470" y="36829"/>
                  </a:moveTo>
                  <a:cubicBezTo>
                    <a:pt x="4552950" y="36829"/>
                    <a:pt x="4681220" y="165099"/>
                    <a:pt x="4681220" y="322579"/>
                  </a:cubicBezTo>
                  <a:lnTo>
                    <a:pt x="4681220" y="6222999"/>
                  </a:lnTo>
                  <a:cubicBezTo>
                    <a:pt x="4681220" y="6380479"/>
                    <a:pt x="4552950" y="6508750"/>
                    <a:pt x="4395470" y="6508750"/>
                  </a:cubicBezTo>
                  <a:lnTo>
                    <a:pt x="321310" y="6508750"/>
                  </a:lnTo>
                  <a:cubicBezTo>
                    <a:pt x="163830" y="6508750"/>
                    <a:pt x="35560" y="6380480"/>
                    <a:pt x="35560" y="6223000"/>
                  </a:cubicBezTo>
                  <a:lnTo>
                    <a:pt x="35560" y="322580"/>
                  </a:lnTo>
                  <a:cubicBezTo>
                    <a:pt x="35560" y="165100"/>
                    <a:pt x="163830" y="36830"/>
                    <a:pt x="321310" y="36830"/>
                  </a:cubicBezTo>
                  <a:lnTo>
                    <a:pt x="4395470" y="36830"/>
                  </a:lnTo>
                  <a:moveTo>
                    <a:pt x="4395470" y="0"/>
                  </a:moveTo>
                  <a:lnTo>
                    <a:pt x="321310" y="0"/>
                  </a:lnTo>
                  <a:cubicBezTo>
                    <a:pt x="143510" y="0"/>
                    <a:pt x="0" y="144780"/>
                    <a:pt x="0" y="322580"/>
                  </a:cubicBezTo>
                  <a:lnTo>
                    <a:pt x="0" y="6223000"/>
                  </a:lnTo>
                  <a:cubicBezTo>
                    <a:pt x="0" y="6400800"/>
                    <a:pt x="143510" y="6544309"/>
                    <a:pt x="321310" y="6544309"/>
                  </a:cubicBezTo>
                  <a:lnTo>
                    <a:pt x="4395470" y="6544309"/>
                  </a:lnTo>
                  <a:cubicBezTo>
                    <a:pt x="4573270" y="6544309"/>
                    <a:pt x="4716780" y="6400800"/>
                    <a:pt x="4716780" y="6223000"/>
                  </a:cubicBezTo>
                  <a:lnTo>
                    <a:pt x="4716780" y="322580"/>
                  </a:lnTo>
                  <a:cubicBezTo>
                    <a:pt x="4716780" y="144780"/>
                    <a:pt x="4573270" y="0"/>
                    <a:pt x="4395470" y="0"/>
                  </a:cubicBezTo>
                  <a:close/>
                </a:path>
              </a:pathLst>
            </a:custGeom>
            <a:solidFill>
              <a:srgbClr val="E9E8E9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6000">
              <a:off x="251348" y="261843"/>
              <a:ext cx="4217795" cy="6051105"/>
            </a:xfrm>
            <a:custGeom>
              <a:avLst/>
              <a:gdLst/>
              <a:ahLst/>
              <a:cxnLst/>
              <a:rect r="r" b="b" t="t" l="l"/>
              <a:pathLst>
                <a:path h="6051105" w="4217795">
                  <a:moveTo>
                    <a:pt x="4216526" y="5942243"/>
                  </a:moveTo>
                  <a:cubicBezTo>
                    <a:pt x="4216623" y="5998123"/>
                    <a:pt x="4170983" y="6043923"/>
                    <a:pt x="4115103" y="6044020"/>
                  </a:cubicBezTo>
                  <a:lnTo>
                    <a:pt x="112069" y="6051007"/>
                  </a:lnTo>
                  <a:cubicBezTo>
                    <a:pt x="56189" y="6051104"/>
                    <a:pt x="10389" y="6005464"/>
                    <a:pt x="10292" y="5949584"/>
                  </a:cubicBezTo>
                  <a:lnTo>
                    <a:pt x="98" y="108863"/>
                  </a:lnTo>
                  <a:cubicBezTo>
                    <a:pt x="0" y="52983"/>
                    <a:pt x="45641" y="7183"/>
                    <a:pt x="101520" y="7086"/>
                  </a:cubicBezTo>
                  <a:lnTo>
                    <a:pt x="4105824" y="97"/>
                  </a:lnTo>
                  <a:cubicBezTo>
                    <a:pt x="4161704" y="0"/>
                    <a:pt x="4207504" y="45640"/>
                    <a:pt x="4207601" y="101520"/>
                  </a:cubicBezTo>
                  <a:lnTo>
                    <a:pt x="4217795" y="5942241"/>
                  </a:lnTo>
                  <a:close/>
                </a:path>
              </a:pathLst>
            </a:custGeom>
            <a:blipFill>
              <a:blip r:embed="rId4"/>
              <a:stretch>
                <a:fillRect l="-68426" t="-20496" r="-152029" b="-5148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1951378" y="120589"/>
              <a:ext cx="79963" cy="76322"/>
            </a:xfrm>
            <a:custGeom>
              <a:avLst/>
              <a:gdLst/>
              <a:ahLst/>
              <a:cxnLst/>
              <a:rect r="r" b="b" t="t" l="l"/>
              <a:pathLst>
                <a:path h="76322" w="79963">
                  <a:moveTo>
                    <a:pt x="39982" y="61"/>
                  </a:moveTo>
                  <a:cubicBezTo>
                    <a:pt x="26330" y="0"/>
                    <a:pt x="13688" y="7248"/>
                    <a:pt x="6844" y="19062"/>
                  </a:cubicBezTo>
                  <a:cubicBezTo>
                    <a:pt x="0" y="30875"/>
                    <a:pt x="0" y="45447"/>
                    <a:pt x="6844" y="57260"/>
                  </a:cubicBezTo>
                  <a:cubicBezTo>
                    <a:pt x="13688" y="69074"/>
                    <a:pt x="26330" y="76322"/>
                    <a:pt x="39982" y="76261"/>
                  </a:cubicBezTo>
                  <a:cubicBezTo>
                    <a:pt x="53634" y="76322"/>
                    <a:pt x="66276" y="69074"/>
                    <a:pt x="73120" y="57260"/>
                  </a:cubicBezTo>
                  <a:cubicBezTo>
                    <a:pt x="79964" y="45447"/>
                    <a:pt x="79964" y="30875"/>
                    <a:pt x="73120" y="19062"/>
                  </a:cubicBezTo>
                  <a:cubicBezTo>
                    <a:pt x="66276" y="7248"/>
                    <a:pt x="53634" y="0"/>
                    <a:pt x="39982" y="61"/>
                  </a:cubicBezTo>
                  <a:close/>
                </a:path>
              </a:pathLst>
            </a:custGeom>
            <a:solidFill>
              <a:srgbClr val="333333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2119473" y="104052"/>
              <a:ext cx="114614" cy="109395"/>
            </a:xfrm>
            <a:custGeom>
              <a:avLst/>
              <a:gdLst/>
              <a:ahLst/>
              <a:cxnLst/>
              <a:rect r="r" b="b" t="t" l="l"/>
              <a:pathLst>
                <a:path h="109395" w="114614">
                  <a:moveTo>
                    <a:pt x="57307" y="88"/>
                  </a:moveTo>
                  <a:cubicBezTo>
                    <a:pt x="37739" y="0"/>
                    <a:pt x="19619" y="10390"/>
                    <a:pt x="9809" y="27322"/>
                  </a:cubicBezTo>
                  <a:cubicBezTo>
                    <a:pt x="0" y="44255"/>
                    <a:pt x="0" y="65141"/>
                    <a:pt x="9809" y="82074"/>
                  </a:cubicBezTo>
                  <a:cubicBezTo>
                    <a:pt x="19619" y="99006"/>
                    <a:pt x="37739" y="109396"/>
                    <a:pt x="57307" y="109308"/>
                  </a:cubicBezTo>
                  <a:cubicBezTo>
                    <a:pt x="76875" y="109396"/>
                    <a:pt x="94995" y="99006"/>
                    <a:pt x="104804" y="82074"/>
                  </a:cubicBezTo>
                  <a:cubicBezTo>
                    <a:pt x="114614" y="65141"/>
                    <a:pt x="114614" y="44255"/>
                    <a:pt x="104804" y="27322"/>
                  </a:cubicBezTo>
                  <a:cubicBezTo>
                    <a:pt x="94995" y="10390"/>
                    <a:pt x="76875" y="0"/>
                    <a:pt x="57307" y="88"/>
                  </a:cubicBezTo>
                  <a:close/>
                </a:path>
              </a:pathLst>
            </a:custGeom>
            <a:solidFill>
              <a:srgbClr val="333333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2328944" y="128221"/>
              <a:ext cx="63971" cy="61058"/>
            </a:xfrm>
            <a:custGeom>
              <a:avLst/>
              <a:gdLst/>
              <a:ahLst/>
              <a:cxnLst/>
              <a:rect r="r" b="b" t="t" l="l"/>
              <a:pathLst>
                <a:path h="61058" w="63971">
                  <a:moveTo>
                    <a:pt x="31986" y="49"/>
                  </a:moveTo>
                  <a:cubicBezTo>
                    <a:pt x="21064" y="0"/>
                    <a:pt x="10951" y="5799"/>
                    <a:pt x="5476" y="15250"/>
                  </a:cubicBezTo>
                  <a:cubicBezTo>
                    <a:pt x="0" y="24700"/>
                    <a:pt x="0" y="36358"/>
                    <a:pt x="5476" y="45808"/>
                  </a:cubicBezTo>
                  <a:cubicBezTo>
                    <a:pt x="10951" y="55259"/>
                    <a:pt x="21064" y="61058"/>
                    <a:pt x="31986" y="61009"/>
                  </a:cubicBezTo>
                  <a:cubicBezTo>
                    <a:pt x="42908" y="61058"/>
                    <a:pt x="53021" y="55259"/>
                    <a:pt x="58496" y="45808"/>
                  </a:cubicBezTo>
                  <a:cubicBezTo>
                    <a:pt x="63971" y="36358"/>
                    <a:pt x="63971" y="24700"/>
                    <a:pt x="58496" y="15250"/>
                  </a:cubicBezTo>
                  <a:cubicBezTo>
                    <a:pt x="53021" y="5799"/>
                    <a:pt x="42908" y="0"/>
                    <a:pt x="31986" y="49"/>
                  </a:cubicBezTo>
                  <a:close/>
                </a:path>
              </a:pathLst>
            </a:custGeom>
            <a:solidFill>
              <a:srgbClr val="333333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2346270" y="144758"/>
              <a:ext cx="29320" cy="27985"/>
            </a:xfrm>
            <a:custGeom>
              <a:avLst/>
              <a:gdLst/>
              <a:ahLst/>
              <a:cxnLst/>
              <a:rect r="r" b="b" t="t" l="l"/>
              <a:pathLst>
                <a:path h="27985" w="29320">
                  <a:moveTo>
                    <a:pt x="14660" y="22"/>
                  </a:moveTo>
                  <a:cubicBezTo>
                    <a:pt x="9654" y="0"/>
                    <a:pt x="5019" y="2657"/>
                    <a:pt x="2509" y="6989"/>
                  </a:cubicBezTo>
                  <a:cubicBezTo>
                    <a:pt x="0" y="11320"/>
                    <a:pt x="0" y="16664"/>
                    <a:pt x="2509" y="20995"/>
                  </a:cubicBezTo>
                  <a:cubicBezTo>
                    <a:pt x="5019" y="25327"/>
                    <a:pt x="9654" y="27984"/>
                    <a:pt x="14660" y="27962"/>
                  </a:cubicBezTo>
                  <a:cubicBezTo>
                    <a:pt x="19666" y="27984"/>
                    <a:pt x="24301" y="25327"/>
                    <a:pt x="26811" y="20995"/>
                  </a:cubicBezTo>
                  <a:cubicBezTo>
                    <a:pt x="29320" y="16664"/>
                    <a:pt x="29320" y="11320"/>
                    <a:pt x="26811" y="6989"/>
                  </a:cubicBezTo>
                  <a:cubicBezTo>
                    <a:pt x="24301" y="2657"/>
                    <a:pt x="19666" y="0"/>
                    <a:pt x="14660" y="22"/>
                  </a:cubicBezTo>
                  <a:close/>
                </a:path>
              </a:pathLst>
            </a:custGeom>
            <a:solidFill>
              <a:srgbClr val="E9E8E9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2344044" y="144768"/>
              <a:ext cx="15993" cy="15264"/>
            </a:xfrm>
            <a:custGeom>
              <a:avLst/>
              <a:gdLst/>
              <a:ahLst/>
              <a:cxnLst/>
              <a:rect r="r" b="b" t="t" l="l"/>
              <a:pathLst>
                <a:path h="15264" w="15993">
                  <a:moveTo>
                    <a:pt x="7996" y="12"/>
                  </a:moveTo>
                  <a:cubicBezTo>
                    <a:pt x="5266" y="0"/>
                    <a:pt x="2737" y="1449"/>
                    <a:pt x="1368" y="3812"/>
                  </a:cubicBezTo>
                  <a:cubicBezTo>
                    <a:pt x="0" y="6175"/>
                    <a:pt x="0" y="9089"/>
                    <a:pt x="1368" y="11452"/>
                  </a:cubicBezTo>
                  <a:cubicBezTo>
                    <a:pt x="2737" y="13815"/>
                    <a:pt x="5266" y="15264"/>
                    <a:pt x="7996" y="15252"/>
                  </a:cubicBezTo>
                  <a:cubicBezTo>
                    <a:pt x="10726" y="15264"/>
                    <a:pt x="13255" y="13815"/>
                    <a:pt x="14623" y="11452"/>
                  </a:cubicBezTo>
                  <a:cubicBezTo>
                    <a:pt x="15992" y="9089"/>
                    <a:pt x="15992" y="6175"/>
                    <a:pt x="14623" y="3812"/>
                  </a:cubicBezTo>
                  <a:cubicBezTo>
                    <a:pt x="13255" y="1449"/>
                    <a:pt x="10726" y="0"/>
                    <a:pt x="7996" y="12"/>
                  </a:cubicBezTo>
                  <a:close/>
                </a:path>
              </a:pathLst>
            </a:custGeom>
            <a:solidFill>
              <a:srgbClr val="010101"/>
            </a:solid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4716780" y="534670"/>
              <a:ext cx="19050" cy="278130"/>
            </a:xfrm>
            <a:custGeom>
              <a:avLst/>
              <a:gdLst/>
              <a:ahLst/>
              <a:cxnLst/>
              <a:rect r="r" b="b" t="t" l="l"/>
              <a:pathLst>
                <a:path h="278130" w="19050">
                  <a:moveTo>
                    <a:pt x="0" y="0"/>
                  </a:moveTo>
                  <a:lnTo>
                    <a:pt x="0" y="278130"/>
                  </a:lnTo>
                  <a:cubicBezTo>
                    <a:pt x="19050" y="278130"/>
                    <a:pt x="16510" y="262890"/>
                    <a:pt x="16510" y="243840"/>
                  </a:cubicBezTo>
                  <a:lnTo>
                    <a:pt x="16510" y="35560"/>
                  </a:lnTo>
                  <a:cubicBezTo>
                    <a:pt x="16510" y="16510"/>
                    <a:pt x="19050" y="0"/>
                    <a:pt x="0" y="0"/>
                  </a:cubicBezTo>
                  <a:close/>
                </a:path>
              </a:pathLst>
            </a:custGeom>
            <a:solidFill>
              <a:srgbClr val="BCBCBB"/>
            </a:solid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4716780" y="861060"/>
              <a:ext cx="19050" cy="278130"/>
            </a:xfrm>
            <a:custGeom>
              <a:avLst/>
              <a:gdLst/>
              <a:ahLst/>
              <a:cxnLst/>
              <a:rect r="r" b="b" t="t" l="l"/>
              <a:pathLst>
                <a:path h="278130" w="19050">
                  <a:moveTo>
                    <a:pt x="0" y="0"/>
                  </a:moveTo>
                  <a:lnTo>
                    <a:pt x="0" y="278130"/>
                  </a:lnTo>
                  <a:cubicBezTo>
                    <a:pt x="19050" y="278130"/>
                    <a:pt x="16510" y="262890"/>
                    <a:pt x="16510" y="243840"/>
                  </a:cubicBezTo>
                  <a:lnTo>
                    <a:pt x="16510" y="35560"/>
                  </a:lnTo>
                  <a:cubicBezTo>
                    <a:pt x="16510" y="16510"/>
                    <a:pt x="19050" y="0"/>
                    <a:pt x="0" y="0"/>
                  </a:cubicBezTo>
                  <a:close/>
                </a:path>
              </a:pathLst>
            </a:custGeom>
            <a:solidFill>
              <a:srgbClr val="BCBCBB"/>
            </a:solid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4064000" y="-2540"/>
              <a:ext cx="320040" cy="19050"/>
            </a:xfrm>
            <a:custGeom>
              <a:avLst/>
              <a:gdLst/>
              <a:ahLst/>
              <a:cxnLst/>
              <a:rect r="r" b="b" t="t" l="l"/>
              <a:pathLst>
                <a:path h="19050" w="320040">
                  <a:moveTo>
                    <a:pt x="0" y="19050"/>
                  </a:moveTo>
                  <a:lnTo>
                    <a:pt x="320040" y="19050"/>
                  </a:lnTo>
                  <a:cubicBezTo>
                    <a:pt x="320040" y="0"/>
                    <a:pt x="304800" y="2540"/>
                    <a:pt x="285750" y="2540"/>
                  </a:cubicBezTo>
                  <a:lnTo>
                    <a:pt x="34290" y="2540"/>
                  </a:lnTo>
                  <a:cubicBezTo>
                    <a:pt x="15240" y="2540"/>
                    <a:pt x="0" y="0"/>
                    <a:pt x="0" y="19050"/>
                  </a:cubicBezTo>
                  <a:close/>
                </a:path>
              </a:pathLst>
            </a:custGeom>
            <a:solidFill>
              <a:srgbClr val="BCBCBB"/>
            </a:solidFill>
          </p:spPr>
        </p:sp>
      </p:grpSp>
      <p:sp>
        <p:nvSpPr>
          <p:cNvPr name="Freeform 20" id="20"/>
          <p:cNvSpPr/>
          <p:nvPr/>
        </p:nvSpPr>
        <p:spPr>
          <a:xfrm flipH="false" flipV="false" rot="0">
            <a:off x="16209876" y="8479366"/>
            <a:ext cx="2078124" cy="1807856"/>
          </a:xfrm>
          <a:custGeom>
            <a:avLst/>
            <a:gdLst/>
            <a:ahLst/>
            <a:cxnLst/>
            <a:rect r="r" b="b" t="t" l="l"/>
            <a:pathLst>
              <a:path h="1807856" w="2078124">
                <a:moveTo>
                  <a:pt x="0" y="0"/>
                </a:moveTo>
                <a:lnTo>
                  <a:pt x="2078124" y="0"/>
                </a:lnTo>
                <a:lnTo>
                  <a:pt x="2078124" y="1807856"/>
                </a:lnTo>
                <a:lnTo>
                  <a:pt x="0" y="180785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7474" r="0" b="-7474"/>
            </a:stretch>
          </a:blipFill>
        </p:spPr>
      </p:sp>
    </p:spTree>
  </p:cSld>
  <p:clrMapOvr>
    <a:masterClrMapping/>
  </p:clrMapOvr>
  <p:transition spd="slow">
    <p:push dir="l"/>
  </p:transition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9B9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144000" y="-248577"/>
            <a:ext cx="9696760" cy="10784153"/>
            <a:chOff x="0" y="0"/>
            <a:chExt cx="2553879" cy="284027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553879" cy="2840271"/>
            </a:xfrm>
            <a:custGeom>
              <a:avLst/>
              <a:gdLst/>
              <a:ahLst/>
              <a:cxnLst/>
              <a:rect r="r" b="b" t="t" l="l"/>
              <a:pathLst>
                <a:path h="2840271" w="2553879">
                  <a:moveTo>
                    <a:pt x="0" y="0"/>
                  </a:moveTo>
                  <a:lnTo>
                    <a:pt x="2553879" y="0"/>
                  </a:lnTo>
                  <a:lnTo>
                    <a:pt x="2553879" y="2840271"/>
                  </a:lnTo>
                  <a:lnTo>
                    <a:pt x="0" y="284027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8857742" y="1406106"/>
            <a:ext cx="9728637" cy="7474788"/>
          </a:xfrm>
          <a:custGeom>
            <a:avLst/>
            <a:gdLst/>
            <a:ahLst/>
            <a:cxnLst/>
            <a:rect r="r" b="b" t="t" l="l"/>
            <a:pathLst>
              <a:path h="7474788" w="9728637">
                <a:moveTo>
                  <a:pt x="0" y="0"/>
                </a:moveTo>
                <a:lnTo>
                  <a:pt x="9728637" y="0"/>
                </a:lnTo>
                <a:lnTo>
                  <a:pt x="9728637" y="7474788"/>
                </a:lnTo>
                <a:lnTo>
                  <a:pt x="0" y="74747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584164" y="5165808"/>
            <a:ext cx="6118937" cy="36366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19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Montserrat Classic Bold"/>
              </a:rPr>
              <a:t>The system admin </a:t>
            </a:r>
            <a:r>
              <a:rPr lang="en-US" sz="2799">
                <a:solidFill>
                  <a:srgbClr val="000000"/>
                </a:solidFill>
                <a:latin typeface="Montserrat Classic"/>
              </a:rPr>
              <a:t>in the Autohub Care Car project plays a crucial role in managing user accounts, ensuring their seamless integration with the system, and maintaining the overall efficiency and functionality of the platform.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584164" y="2168741"/>
            <a:ext cx="6118937" cy="10864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8080"/>
              </a:lnSpc>
            </a:pPr>
            <a:r>
              <a:rPr lang="en-US" sz="8000">
                <a:solidFill>
                  <a:srgbClr val="000000"/>
                </a:solidFill>
                <a:latin typeface="Bebas Neue Bold"/>
              </a:rPr>
              <a:t>System admin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6115280" y="8396851"/>
            <a:ext cx="2172720" cy="1890149"/>
          </a:xfrm>
          <a:custGeom>
            <a:avLst/>
            <a:gdLst/>
            <a:ahLst/>
            <a:cxnLst/>
            <a:rect r="r" b="b" t="t" l="l"/>
            <a:pathLst>
              <a:path h="1890149" w="2172720">
                <a:moveTo>
                  <a:pt x="0" y="0"/>
                </a:moveTo>
                <a:lnTo>
                  <a:pt x="2172720" y="0"/>
                </a:lnTo>
                <a:lnTo>
                  <a:pt x="2172720" y="1890149"/>
                </a:lnTo>
                <a:lnTo>
                  <a:pt x="0" y="189014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7474" r="0" b="-7474"/>
            </a:stretch>
          </a:blipFill>
        </p:spPr>
      </p:sp>
    </p:spTree>
  </p:cSld>
  <p:clrMapOvr>
    <a:masterClrMapping/>
  </p:clrMapOvr>
  <p:transition spd="slow">
    <p:push dir="l"/>
  </p:transition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9B9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77569" y="2835551"/>
            <a:ext cx="3451574" cy="2938743"/>
            <a:chOff x="0" y="0"/>
            <a:chExt cx="909057" cy="77399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09057" cy="773990"/>
            </a:xfrm>
            <a:custGeom>
              <a:avLst/>
              <a:gdLst/>
              <a:ahLst/>
              <a:cxnLst/>
              <a:rect r="r" b="b" t="t" l="l"/>
              <a:pathLst>
                <a:path h="773990" w="909057">
                  <a:moveTo>
                    <a:pt x="76262" y="0"/>
                  </a:moveTo>
                  <a:lnTo>
                    <a:pt x="832794" y="0"/>
                  </a:lnTo>
                  <a:cubicBezTo>
                    <a:pt x="874913" y="0"/>
                    <a:pt x="909057" y="34144"/>
                    <a:pt x="909057" y="76262"/>
                  </a:cubicBezTo>
                  <a:lnTo>
                    <a:pt x="909057" y="697727"/>
                  </a:lnTo>
                  <a:cubicBezTo>
                    <a:pt x="909057" y="739846"/>
                    <a:pt x="874913" y="773990"/>
                    <a:pt x="832794" y="773990"/>
                  </a:cubicBezTo>
                  <a:lnTo>
                    <a:pt x="76262" y="773990"/>
                  </a:lnTo>
                  <a:cubicBezTo>
                    <a:pt x="56036" y="773990"/>
                    <a:pt x="36639" y="765955"/>
                    <a:pt x="22337" y="751653"/>
                  </a:cubicBezTo>
                  <a:cubicBezTo>
                    <a:pt x="8035" y="737351"/>
                    <a:pt x="0" y="717953"/>
                    <a:pt x="0" y="697727"/>
                  </a:cubicBezTo>
                  <a:lnTo>
                    <a:pt x="0" y="76262"/>
                  </a:lnTo>
                  <a:cubicBezTo>
                    <a:pt x="0" y="34144"/>
                    <a:pt x="34144" y="0"/>
                    <a:pt x="76262" y="0"/>
                  </a:cubicBezTo>
                  <a:close/>
                </a:path>
              </a:pathLst>
            </a:custGeom>
            <a:solidFill>
              <a:srgbClr val="FFFFFF"/>
            </a:solidFill>
            <a:ln w="19050">
              <a:solidFill>
                <a:srgbClr val="000000"/>
              </a:solidFill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774207" y="3274883"/>
            <a:ext cx="3058297" cy="450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3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Montserrat Classic"/>
              </a:rPr>
              <a:t>Supplier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774207" y="3977225"/>
            <a:ext cx="3058297" cy="777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5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Montserrat"/>
              </a:rPr>
              <a:t>Write your ideas to use this tool in EFL.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5471331" y="2835551"/>
            <a:ext cx="3451574" cy="2938743"/>
            <a:chOff x="0" y="0"/>
            <a:chExt cx="909057" cy="77399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909057" cy="773990"/>
            </a:xfrm>
            <a:custGeom>
              <a:avLst/>
              <a:gdLst/>
              <a:ahLst/>
              <a:cxnLst/>
              <a:rect r="r" b="b" t="t" l="l"/>
              <a:pathLst>
                <a:path h="773990" w="909057">
                  <a:moveTo>
                    <a:pt x="76262" y="0"/>
                  </a:moveTo>
                  <a:lnTo>
                    <a:pt x="832794" y="0"/>
                  </a:lnTo>
                  <a:cubicBezTo>
                    <a:pt x="874913" y="0"/>
                    <a:pt x="909057" y="34144"/>
                    <a:pt x="909057" y="76262"/>
                  </a:cubicBezTo>
                  <a:lnTo>
                    <a:pt x="909057" y="697727"/>
                  </a:lnTo>
                  <a:cubicBezTo>
                    <a:pt x="909057" y="739846"/>
                    <a:pt x="874913" y="773990"/>
                    <a:pt x="832794" y="773990"/>
                  </a:cubicBezTo>
                  <a:lnTo>
                    <a:pt x="76262" y="773990"/>
                  </a:lnTo>
                  <a:cubicBezTo>
                    <a:pt x="56036" y="773990"/>
                    <a:pt x="36639" y="765955"/>
                    <a:pt x="22337" y="751653"/>
                  </a:cubicBezTo>
                  <a:cubicBezTo>
                    <a:pt x="8035" y="737351"/>
                    <a:pt x="0" y="717953"/>
                    <a:pt x="0" y="697727"/>
                  </a:cubicBezTo>
                  <a:lnTo>
                    <a:pt x="0" y="76262"/>
                  </a:lnTo>
                  <a:cubicBezTo>
                    <a:pt x="0" y="34144"/>
                    <a:pt x="34144" y="0"/>
                    <a:pt x="76262" y="0"/>
                  </a:cubicBezTo>
                  <a:close/>
                </a:path>
              </a:pathLst>
            </a:custGeom>
            <a:solidFill>
              <a:srgbClr val="FFFFFF"/>
            </a:solidFill>
            <a:ln w="19050">
              <a:solidFill>
                <a:srgbClr val="000000"/>
              </a:solidFill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5667970" y="3274883"/>
            <a:ext cx="3058297" cy="450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3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Montserrat Classic"/>
              </a:rPr>
              <a:t>Drivers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667970" y="3977225"/>
            <a:ext cx="3058297" cy="777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5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Montserrat"/>
              </a:rPr>
              <a:t>Write your ideas to use this tool in EFL.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9365094" y="2835551"/>
            <a:ext cx="3451574" cy="2938743"/>
            <a:chOff x="0" y="0"/>
            <a:chExt cx="909057" cy="77399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909057" cy="773990"/>
            </a:xfrm>
            <a:custGeom>
              <a:avLst/>
              <a:gdLst/>
              <a:ahLst/>
              <a:cxnLst/>
              <a:rect r="r" b="b" t="t" l="l"/>
              <a:pathLst>
                <a:path h="773990" w="909057">
                  <a:moveTo>
                    <a:pt x="76262" y="0"/>
                  </a:moveTo>
                  <a:lnTo>
                    <a:pt x="832794" y="0"/>
                  </a:lnTo>
                  <a:cubicBezTo>
                    <a:pt x="874913" y="0"/>
                    <a:pt x="909057" y="34144"/>
                    <a:pt x="909057" y="76262"/>
                  </a:cubicBezTo>
                  <a:lnTo>
                    <a:pt x="909057" y="697727"/>
                  </a:lnTo>
                  <a:cubicBezTo>
                    <a:pt x="909057" y="739846"/>
                    <a:pt x="874913" y="773990"/>
                    <a:pt x="832794" y="773990"/>
                  </a:cubicBezTo>
                  <a:lnTo>
                    <a:pt x="76262" y="773990"/>
                  </a:lnTo>
                  <a:cubicBezTo>
                    <a:pt x="56036" y="773990"/>
                    <a:pt x="36639" y="765955"/>
                    <a:pt x="22337" y="751653"/>
                  </a:cubicBezTo>
                  <a:cubicBezTo>
                    <a:pt x="8035" y="737351"/>
                    <a:pt x="0" y="717953"/>
                    <a:pt x="0" y="697727"/>
                  </a:cubicBezTo>
                  <a:lnTo>
                    <a:pt x="0" y="76262"/>
                  </a:lnTo>
                  <a:cubicBezTo>
                    <a:pt x="0" y="34144"/>
                    <a:pt x="34144" y="0"/>
                    <a:pt x="76262" y="0"/>
                  </a:cubicBezTo>
                  <a:close/>
                </a:path>
              </a:pathLst>
            </a:custGeom>
            <a:solidFill>
              <a:srgbClr val="FFFFFF"/>
            </a:solidFill>
            <a:ln w="19050">
              <a:solidFill>
                <a:srgbClr val="000000"/>
              </a:solidFill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9561733" y="3274883"/>
            <a:ext cx="3058297" cy="450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3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Montserrat Classic"/>
              </a:rPr>
              <a:t>Service Provider..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561733" y="3977225"/>
            <a:ext cx="3058297" cy="777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5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Montserrat"/>
              </a:rPr>
              <a:t>Write your ideas to use this tool in EFL.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13258857" y="2835551"/>
            <a:ext cx="3451574" cy="2938743"/>
            <a:chOff x="0" y="0"/>
            <a:chExt cx="909057" cy="77399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909057" cy="773990"/>
            </a:xfrm>
            <a:custGeom>
              <a:avLst/>
              <a:gdLst/>
              <a:ahLst/>
              <a:cxnLst/>
              <a:rect r="r" b="b" t="t" l="l"/>
              <a:pathLst>
                <a:path h="773990" w="909057">
                  <a:moveTo>
                    <a:pt x="76262" y="0"/>
                  </a:moveTo>
                  <a:lnTo>
                    <a:pt x="832794" y="0"/>
                  </a:lnTo>
                  <a:cubicBezTo>
                    <a:pt x="874913" y="0"/>
                    <a:pt x="909057" y="34144"/>
                    <a:pt x="909057" y="76262"/>
                  </a:cubicBezTo>
                  <a:lnTo>
                    <a:pt x="909057" y="697727"/>
                  </a:lnTo>
                  <a:cubicBezTo>
                    <a:pt x="909057" y="739846"/>
                    <a:pt x="874913" y="773990"/>
                    <a:pt x="832794" y="773990"/>
                  </a:cubicBezTo>
                  <a:lnTo>
                    <a:pt x="76262" y="773990"/>
                  </a:lnTo>
                  <a:cubicBezTo>
                    <a:pt x="56036" y="773990"/>
                    <a:pt x="36639" y="765955"/>
                    <a:pt x="22337" y="751653"/>
                  </a:cubicBezTo>
                  <a:cubicBezTo>
                    <a:pt x="8035" y="737351"/>
                    <a:pt x="0" y="717953"/>
                    <a:pt x="0" y="697727"/>
                  </a:cubicBezTo>
                  <a:lnTo>
                    <a:pt x="0" y="76262"/>
                  </a:lnTo>
                  <a:cubicBezTo>
                    <a:pt x="0" y="34144"/>
                    <a:pt x="34144" y="0"/>
                    <a:pt x="76262" y="0"/>
                  </a:cubicBezTo>
                  <a:close/>
                </a:path>
              </a:pathLst>
            </a:custGeom>
            <a:solidFill>
              <a:srgbClr val="FFFFFF"/>
            </a:solidFill>
            <a:ln w="19050">
              <a:solidFill>
                <a:srgbClr val="000000"/>
              </a:solidFill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13455495" y="3274883"/>
            <a:ext cx="3058297" cy="450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3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Montserrat Classic"/>
              </a:rPr>
              <a:t>Caraficionados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3455495" y="3977225"/>
            <a:ext cx="3058297" cy="777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5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Montserrat"/>
              </a:rPr>
              <a:t>Write your ideas to use this tool in EFL.</a:t>
            </a:r>
          </a:p>
        </p:txBody>
      </p:sp>
      <p:grpSp>
        <p:nvGrpSpPr>
          <p:cNvPr name="Group 22" id="22"/>
          <p:cNvGrpSpPr/>
          <p:nvPr/>
        </p:nvGrpSpPr>
        <p:grpSpPr>
          <a:xfrm rot="0">
            <a:off x="1577569" y="6277459"/>
            <a:ext cx="3451574" cy="2938743"/>
            <a:chOff x="0" y="0"/>
            <a:chExt cx="909057" cy="77399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909057" cy="773990"/>
            </a:xfrm>
            <a:custGeom>
              <a:avLst/>
              <a:gdLst/>
              <a:ahLst/>
              <a:cxnLst/>
              <a:rect r="r" b="b" t="t" l="l"/>
              <a:pathLst>
                <a:path h="773990" w="909057">
                  <a:moveTo>
                    <a:pt x="76262" y="0"/>
                  </a:moveTo>
                  <a:lnTo>
                    <a:pt x="832794" y="0"/>
                  </a:lnTo>
                  <a:cubicBezTo>
                    <a:pt x="874913" y="0"/>
                    <a:pt x="909057" y="34144"/>
                    <a:pt x="909057" y="76262"/>
                  </a:cubicBezTo>
                  <a:lnTo>
                    <a:pt x="909057" y="697727"/>
                  </a:lnTo>
                  <a:cubicBezTo>
                    <a:pt x="909057" y="739846"/>
                    <a:pt x="874913" y="773990"/>
                    <a:pt x="832794" y="773990"/>
                  </a:cubicBezTo>
                  <a:lnTo>
                    <a:pt x="76262" y="773990"/>
                  </a:lnTo>
                  <a:cubicBezTo>
                    <a:pt x="56036" y="773990"/>
                    <a:pt x="36639" y="765955"/>
                    <a:pt x="22337" y="751653"/>
                  </a:cubicBezTo>
                  <a:cubicBezTo>
                    <a:pt x="8035" y="737351"/>
                    <a:pt x="0" y="717953"/>
                    <a:pt x="0" y="697727"/>
                  </a:cubicBezTo>
                  <a:lnTo>
                    <a:pt x="0" y="76262"/>
                  </a:lnTo>
                  <a:cubicBezTo>
                    <a:pt x="0" y="34144"/>
                    <a:pt x="34144" y="0"/>
                    <a:pt x="76262" y="0"/>
                  </a:cubicBezTo>
                  <a:close/>
                </a:path>
              </a:pathLst>
            </a:custGeom>
            <a:solidFill>
              <a:srgbClr val="FFFFFF"/>
            </a:solidFill>
            <a:ln w="19050">
              <a:solidFill>
                <a:srgbClr val="000000"/>
              </a:solidFill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5" id="25"/>
          <p:cNvSpPr txBox="true"/>
          <p:nvPr/>
        </p:nvSpPr>
        <p:spPr>
          <a:xfrm rot="0">
            <a:off x="1774207" y="6716790"/>
            <a:ext cx="3058297" cy="450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3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Montserrat Classic"/>
              </a:rPr>
              <a:t>Job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774207" y="7419132"/>
            <a:ext cx="3058297" cy="777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5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Montserrat"/>
              </a:rPr>
              <a:t>Write your ideas to use this tool in EFL.</a:t>
            </a:r>
          </a:p>
        </p:txBody>
      </p:sp>
      <p:grpSp>
        <p:nvGrpSpPr>
          <p:cNvPr name="Group 27" id="27"/>
          <p:cNvGrpSpPr/>
          <p:nvPr/>
        </p:nvGrpSpPr>
        <p:grpSpPr>
          <a:xfrm rot="0">
            <a:off x="5471331" y="6277459"/>
            <a:ext cx="3451574" cy="2938743"/>
            <a:chOff x="0" y="0"/>
            <a:chExt cx="909057" cy="77399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909057" cy="773990"/>
            </a:xfrm>
            <a:custGeom>
              <a:avLst/>
              <a:gdLst/>
              <a:ahLst/>
              <a:cxnLst/>
              <a:rect r="r" b="b" t="t" l="l"/>
              <a:pathLst>
                <a:path h="773990" w="909057">
                  <a:moveTo>
                    <a:pt x="76262" y="0"/>
                  </a:moveTo>
                  <a:lnTo>
                    <a:pt x="832794" y="0"/>
                  </a:lnTo>
                  <a:cubicBezTo>
                    <a:pt x="874913" y="0"/>
                    <a:pt x="909057" y="34144"/>
                    <a:pt x="909057" y="76262"/>
                  </a:cubicBezTo>
                  <a:lnTo>
                    <a:pt x="909057" y="697727"/>
                  </a:lnTo>
                  <a:cubicBezTo>
                    <a:pt x="909057" y="739846"/>
                    <a:pt x="874913" y="773990"/>
                    <a:pt x="832794" y="773990"/>
                  </a:cubicBezTo>
                  <a:lnTo>
                    <a:pt x="76262" y="773990"/>
                  </a:lnTo>
                  <a:cubicBezTo>
                    <a:pt x="56036" y="773990"/>
                    <a:pt x="36639" y="765955"/>
                    <a:pt x="22337" y="751653"/>
                  </a:cubicBezTo>
                  <a:cubicBezTo>
                    <a:pt x="8035" y="737351"/>
                    <a:pt x="0" y="717953"/>
                    <a:pt x="0" y="697727"/>
                  </a:cubicBezTo>
                  <a:lnTo>
                    <a:pt x="0" y="76262"/>
                  </a:lnTo>
                  <a:cubicBezTo>
                    <a:pt x="0" y="34144"/>
                    <a:pt x="34144" y="0"/>
                    <a:pt x="76262" y="0"/>
                  </a:cubicBezTo>
                  <a:close/>
                </a:path>
              </a:pathLst>
            </a:custGeom>
            <a:solidFill>
              <a:srgbClr val="FFFFFF"/>
            </a:solidFill>
            <a:ln w="19050">
              <a:solidFill>
                <a:srgbClr val="000000"/>
              </a:solidFill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30" id="30"/>
          <p:cNvSpPr txBox="true"/>
          <p:nvPr/>
        </p:nvSpPr>
        <p:spPr>
          <a:xfrm rot="0">
            <a:off x="5667970" y="6716790"/>
            <a:ext cx="3058297" cy="450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3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Montserrat Classic"/>
              </a:rPr>
              <a:t>Notification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5667970" y="7419132"/>
            <a:ext cx="3058297" cy="777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5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Montserrat"/>
              </a:rPr>
              <a:t>Write your ideas to use this tool in EFL.</a:t>
            </a:r>
          </a:p>
        </p:txBody>
      </p:sp>
      <p:grpSp>
        <p:nvGrpSpPr>
          <p:cNvPr name="Group 32" id="32"/>
          <p:cNvGrpSpPr/>
          <p:nvPr/>
        </p:nvGrpSpPr>
        <p:grpSpPr>
          <a:xfrm rot="0">
            <a:off x="9365094" y="6277459"/>
            <a:ext cx="3451574" cy="2938743"/>
            <a:chOff x="0" y="0"/>
            <a:chExt cx="909057" cy="773990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909057" cy="773990"/>
            </a:xfrm>
            <a:custGeom>
              <a:avLst/>
              <a:gdLst/>
              <a:ahLst/>
              <a:cxnLst/>
              <a:rect r="r" b="b" t="t" l="l"/>
              <a:pathLst>
                <a:path h="773990" w="909057">
                  <a:moveTo>
                    <a:pt x="76262" y="0"/>
                  </a:moveTo>
                  <a:lnTo>
                    <a:pt x="832794" y="0"/>
                  </a:lnTo>
                  <a:cubicBezTo>
                    <a:pt x="874913" y="0"/>
                    <a:pt x="909057" y="34144"/>
                    <a:pt x="909057" y="76262"/>
                  </a:cubicBezTo>
                  <a:lnTo>
                    <a:pt x="909057" y="697727"/>
                  </a:lnTo>
                  <a:cubicBezTo>
                    <a:pt x="909057" y="739846"/>
                    <a:pt x="874913" y="773990"/>
                    <a:pt x="832794" y="773990"/>
                  </a:cubicBezTo>
                  <a:lnTo>
                    <a:pt x="76262" y="773990"/>
                  </a:lnTo>
                  <a:cubicBezTo>
                    <a:pt x="56036" y="773990"/>
                    <a:pt x="36639" y="765955"/>
                    <a:pt x="22337" y="751653"/>
                  </a:cubicBezTo>
                  <a:cubicBezTo>
                    <a:pt x="8035" y="737351"/>
                    <a:pt x="0" y="717953"/>
                    <a:pt x="0" y="697727"/>
                  </a:cubicBezTo>
                  <a:lnTo>
                    <a:pt x="0" y="76262"/>
                  </a:lnTo>
                  <a:cubicBezTo>
                    <a:pt x="0" y="34144"/>
                    <a:pt x="34144" y="0"/>
                    <a:pt x="76262" y="0"/>
                  </a:cubicBezTo>
                  <a:close/>
                </a:path>
              </a:pathLst>
            </a:custGeom>
            <a:solidFill>
              <a:srgbClr val="FFFFFF"/>
            </a:solidFill>
            <a:ln w="19050">
              <a:solidFill>
                <a:srgbClr val="000000"/>
              </a:solidFill>
            </a:ln>
          </p:spPr>
        </p:sp>
        <p:sp>
          <p:nvSpPr>
            <p:cNvPr name="TextBox 34" id="3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35" id="35"/>
          <p:cNvSpPr txBox="true"/>
          <p:nvPr/>
        </p:nvSpPr>
        <p:spPr>
          <a:xfrm rot="0">
            <a:off x="9561733" y="6716790"/>
            <a:ext cx="3058297" cy="450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3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Montserrat Classic"/>
              </a:rPr>
              <a:t>Customer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9561733" y="7419132"/>
            <a:ext cx="3058297" cy="777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5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Montserrat"/>
              </a:rPr>
              <a:t>Write your ideas to use this tool in EFL.</a:t>
            </a:r>
          </a:p>
        </p:txBody>
      </p:sp>
      <p:grpSp>
        <p:nvGrpSpPr>
          <p:cNvPr name="Group 37" id="37"/>
          <p:cNvGrpSpPr/>
          <p:nvPr/>
        </p:nvGrpSpPr>
        <p:grpSpPr>
          <a:xfrm rot="0">
            <a:off x="13258857" y="6277459"/>
            <a:ext cx="3451574" cy="2938743"/>
            <a:chOff x="0" y="0"/>
            <a:chExt cx="909057" cy="773990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909057" cy="773990"/>
            </a:xfrm>
            <a:custGeom>
              <a:avLst/>
              <a:gdLst/>
              <a:ahLst/>
              <a:cxnLst/>
              <a:rect r="r" b="b" t="t" l="l"/>
              <a:pathLst>
                <a:path h="773990" w="909057">
                  <a:moveTo>
                    <a:pt x="76262" y="0"/>
                  </a:moveTo>
                  <a:lnTo>
                    <a:pt x="832794" y="0"/>
                  </a:lnTo>
                  <a:cubicBezTo>
                    <a:pt x="874913" y="0"/>
                    <a:pt x="909057" y="34144"/>
                    <a:pt x="909057" y="76262"/>
                  </a:cubicBezTo>
                  <a:lnTo>
                    <a:pt x="909057" y="697727"/>
                  </a:lnTo>
                  <a:cubicBezTo>
                    <a:pt x="909057" y="739846"/>
                    <a:pt x="874913" y="773990"/>
                    <a:pt x="832794" y="773990"/>
                  </a:cubicBezTo>
                  <a:lnTo>
                    <a:pt x="76262" y="773990"/>
                  </a:lnTo>
                  <a:cubicBezTo>
                    <a:pt x="56036" y="773990"/>
                    <a:pt x="36639" y="765955"/>
                    <a:pt x="22337" y="751653"/>
                  </a:cubicBezTo>
                  <a:cubicBezTo>
                    <a:pt x="8035" y="737351"/>
                    <a:pt x="0" y="717953"/>
                    <a:pt x="0" y="697727"/>
                  </a:cubicBezTo>
                  <a:lnTo>
                    <a:pt x="0" y="76262"/>
                  </a:lnTo>
                  <a:cubicBezTo>
                    <a:pt x="0" y="34144"/>
                    <a:pt x="34144" y="0"/>
                    <a:pt x="76262" y="0"/>
                  </a:cubicBezTo>
                  <a:close/>
                </a:path>
              </a:pathLst>
            </a:custGeom>
            <a:solidFill>
              <a:srgbClr val="FFFFFF"/>
            </a:solidFill>
            <a:ln w="19050">
              <a:solidFill>
                <a:srgbClr val="000000"/>
              </a:solidFill>
            </a:ln>
          </p:spPr>
        </p:sp>
        <p:sp>
          <p:nvSpPr>
            <p:cNvPr name="TextBox 39" id="39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40" id="40"/>
          <p:cNvSpPr txBox="true"/>
          <p:nvPr/>
        </p:nvSpPr>
        <p:spPr>
          <a:xfrm rot="0">
            <a:off x="13455495" y="6716790"/>
            <a:ext cx="3058297" cy="450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3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Montserrat Classic"/>
              </a:rPr>
              <a:t>Order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3455495" y="7419132"/>
            <a:ext cx="3058297" cy="777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5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Montserrat"/>
              </a:rPr>
              <a:t>Write your ideas to use this tool in EFL.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4656140" y="1416150"/>
            <a:ext cx="8975721" cy="8647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375"/>
              </a:lnSpc>
              <a:spcBef>
                <a:spcPct val="0"/>
              </a:spcBef>
            </a:pPr>
            <a:r>
              <a:rPr lang="en-US" sz="6312">
                <a:solidFill>
                  <a:srgbClr val="000000"/>
                </a:solidFill>
                <a:latin typeface="Bebas Neue Bold"/>
              </a:rPr>
              <a:t>system admin</a:t>
            </a:r>
          </a:p>
        </p:txBody>
      </p:sp>
      <p:sp>
        <p:nvSpPr>
          <p:cNvPr name="Freeform 43" id="43"/>
          <p:cNvSpPr/>
          <p:nvPr/>
        </p:nvSpPr>
        <p:spPr>
          <a:xfrm flipH="false" flipV="false" rot="0">
            <a:off x="15922515" y="-222"/>
            <a:ext cx="2365485" cy="2057845"/>
          </a:xfrm>
          <a:custGeom>
            <a:avLst/>
            <a:gdLst/>
            <a:ahLst/>
            <a:cxnLst/>
            <a:rect r="r" b="b" t="t" l="l"/>
            <a:pathLst>
              <a:path h="2057845" w="2365485">
                <a:moveTo>
                  <a:pt x="0" y="0"/>
                </a:moveTo>
                <a:lnTo>
                  <a:pt x="2365485" y="0"/>
                </a:lnTo>
                <a:lnTo>
                  <a:pt x="2365485" y="2057844"/>
                </a:lnTo>
                <a:lnTo>
                  <a:pt x="0" y="205784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474" r="0" b="-7474"/>
            </a:stretch>
          </a:blipFill>
        </p:spPr>
      </p:sp>
    </p:spTree>
  </p:cSld>
  <p:clrMapOvr>
    <a:masterClrMapping/>
  </p:clrMapOvr>
  <p:transition spd="slow">
    <p:fade/>
  </p:transition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01536" y="3687501"/>
            <a:ext cx="3451574" cy="4981129"/>
            <a:chOff x="0" y="0"/>
            <a:chExt cx="909057" cy="131190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09057" cy="1311902"/>
            </a:xfrm>
            <a:custGeom>
              <a:avLst/>
              <a:gdLst/>
              <a:ahLst/>
              <a:cxnLst/>
              <a:rect r="r" b="b" t="t" l="l"/>
              <a:pathLst>
                <a:path h="1311902" w="909057">
                  <a:moveTo>
                    <a:pt x="76262" y="0"/>
                  </a:moveTo>
                  <a:lnTo>
                    <a:pt x="832794" y="0"/>
                  </a:lnTo>
                  <a:cubicBezTo>
                    <a:pt x="874913" y="0"/>
                    <a:pt x="909057" y="34144"/>
                    <a:pt x="909057" y="76262"/>
                  </a:cubicBezTo>
                  <a:lnTo>
                    <a:pt x="909057" y="1235640"/>
                  </a:lnTo>
                  <a:cubicBezTo>
                    <a:pt x="909057" y="1277758"/>
                    <a:pt x="874913" y="1311902"/>
                    <a:pt x="832794" y="1311902"/>
                  </a:cubicBezTo>
                  <a:lnTo>
                    <a:pt x="76262" y="1311902"/>
                  </a:lnTo>
                  <a:cubicBezTo>
                    <a:pt x="34144" y="1311902"/>
                    <a:pt x="0" y="1277758"/>
                    <a:pt x="0" y="1235640"/>
                  </a:cubicBezTo>
                  <a:lnTo>
                    <a:pt x="0" y="76262"/>
                  </a:lnTo>
                  <a:cubicBezTo>
                    <a:pt x="0" y="34144"/>
                    <a:pt x="34144" y="0"/>
                    <a:pt x="76262" y="0"/>
                  </a:cubicBezTo>
                  <a:close/>
                </a:path>
              </a:pathLst>
            </a:custGeom>
            <a:solidFill>
              <a:srgbClr val="CADDFF"/>
            </a:solidFill>
            <a:ln w="19050">
              <a:solidFill>
                <a:srgbClr val="000000"/>
              </a:solidFill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335765" y="3687501"/>
            <a:ext cx="3451574" cy="4981129"/>
            <a:chOff x="0" y="0"/>
            <a:chExt cx="909057" cy="131190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909057" cy="1311902"/>
            </a:xfrm>
            <a:custGeom>
              <a:avLst/>
              <a:gdLst/>
              <a:ahLst/>
              <a:cxnLst/>
              <a:rect r="r" b="b" t="t" l="l"/>
              <a:pathLst>
                <a:path h="1311902" w="909057">
                  <a:moveTo>
                    <a:pt x="76262" y="0"/>
                  </a:moveTo>
                  <a:lnTo>
                    <a:pt x="832794" y="0"/>
                  </a:lnTo>
                  <a:cubicBezTo>
                    <a:pt x="874913" y="0"/>
                    <a:pt x="909057" y="34144"/>
                    <a:pt x="909057" y="76262"/>
                  </a:cubicBezTo>
                  <a:lnTo>
                    <a:pt x="909057" y="1235640"/>
                  </a:lnTo>
                  <a:cubicBezTo>
                    <a:pt x="909057" y="1277758"/>
                    <a:pt x="874913" y="1311902"/>
                    <a:pt x="832794" y="1311902"/>
                  </a:cubicBezTo>
                  <a:lnTo>
                    <a:pt x="76262" y="1311902"/>
                  </a:lnTo>
                  <a:cubicBezTo>
                    <a:pt x="34144" y="1311902"/>
                    <a:pt x="0" y="1277758"/>
                    <a:pt x="0" y="1235640"/>
                  </a:cubicBezTo>
                  <a:lnTo>
                    <a:pt x="0" y="76262"/>
                  </a:lnTo>
                  <a:cubicBezTo>
                    <a:pt x="0" y="34144"/>
                    <a:pt x="34144" y="0"/>
                    <a:pt x="76262" y="0"/>
                  </a:cubicBezTo>
                  <a:close/>
                </a:path>
              </a:pathLst>
            </a:custGeom>
            <a:solidFill>
              <a:srgbClr val="CADDFF"/>
            </a:solidFill>
            <a:ln w="19050">
              <a:solidFill>
                <a:srgbClr val="000000"/>
              </a:solidFill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3202879" y="3687501"/>
            <a:ext cx="3451574" cy="4981129"/>
            <a:chOff x="0" y="0"/>
            <a:chExt cx="909057" cy="131190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909057" cy="1311902"/>
            </a:xfrm>
            <a:custGeom>
              <a:avLst/>
              <a:gdLst/>
              <a:ahLst/>
              <a:cxnLst/>
              <a:rect r="r" b="b" t="t" l="l"/>
              <a:pathLst>
                <a:path h="1311902" w="909057">
                  <a:moveTo>
                    <a:pt x="76262" y="0"/>
                  </a:moveTo>
                  <a:lnTo>
                    <a:pt x="832794" y="0"/>
                  </a:lnTo>
                  <a:cubicBezTo>
                    <a:pt x="874913" y="0"/>
                    <a:pt x="909057" y="34144"/>
                    <a:pt x="909057" y="76262"/>
                  </a:cubicBezTo>
                  <a:lnTo>
                    <a:pt x="909057" y="1235640"/>
                  </a:lnTo>
                  <a:cubicBezTo>
                    <a:pt x="909057" y="1277758"/>
                    <a:pt x="874913" y="1311902"/>
                    <a:pt x="832794" y="1311902"/>
                  </a:cubicBezTo>
                  <a:lnTo>
                    <a:pt x="76262" y="1311902"/>
                  </a:lnTo>
                  <a:cubicBezTo>
                    <a:pt x="34144" y="1311902"/>
                    <a:pt x="0" y="1277758"/>
                    <a:pt x="0" y="1235640"/>
                  </a:cubicBezTo>
                  <a:lnTo>
                    <a:pt x="0" y="76262"/>
                  </a:lnTo>
                  <a:cubicBezTo>
                    <a:pt x="0" y="34144"/>
                    <a:pt x="34144" y="0"/>
                    <a:pt x="76262" y="0"/>
                  </a:cubicBezTo>
                  <a:close/>
                </a:path>
              </a:pathLst>
            </a:custGeom>
            <a:solidFill>
              <a:srgbClr val="CADDFF"/>
            </a:solidFill>
            <a:ln w="19050">
              <a:solidFill>
                <a:srgbClr val="000000"/>
              </a:solidFill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5468650" y="3687501"/>
            <a:ext cx="3451574" cy="4981129"/>
            <a:chOff x="0" y="0"/>
            <a:chExt cx="909057" cy="131190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909057" cy="1311902"/>
            </a:xfrm>
            <a:custGeom>
              <a:avLst/>
              <a:gdLst/>
              <a:ahLst/>
              <a:cxnLst/>
              <a:rect r="r" b="b" t="t" l="l"/>
              <a:pathLst>
                <a:path h="1311902" w="909057">
                  <a:moveTo>
                    <a:pt x="76262" y="0"/>
                  </a:moveTo>
                  <a:lnTo>
                    <a:pt x="832794" y="0"/>
                  </a:lnTo>
                  <a:cubicBezTo>
                    <a:pt x="874913" y="0"/>
                    <a:pt x="909057" y="34144"/>
                    <a:pt x="909057" y="76262"/>
                  </a:cubicBezTo>
                  <a:lnTo>
                    <a:pt x="909057" y="1235640"/>
                  </a:lnTo>
                  <a:cubicBezTo>
                    <a:pt x="909057" y="1277758"/>
                    <a:pt x="874913" y="1311902"/>
                    <a:pt x="832794" y="1311902"/>
                  </a:cubicBezTo>
                  <a:lnTo>
                    <a:pt x="76262" y="1311902"/>
                  </a:lnTo>
                  <a:cubicBezTo>
                    <a:pt x="34144" y="1311902"/>
                    <a:pt x="0" y="1277758"/>
                    <a:pt x="0" y="1235640"/>
                  </a:cubicBezTo>
                  <a:lnTo>
                    <a:pt x="0" y="76262"/>
                  </a:lnTo>
                  <a:cubicBezTo>
                    <a:pt x="0" y="34144"/>
                    <a:pt x="34144" y="0"/>
                    <a:pt x="76262" y="0"/>
                  </a:cubicBezTo>
                  <a:close/>
                </a:path>
              </a:pathLst>
            </a:custGeom>
            <a:solidFill>
              <a:srgbClr val="CADDFF"/>
            </a:solidFill>
            <a:ln w="19050">
              <a:solidFill>
                <a:srgbClr val="000000"/>
              </a:solidFill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1798175" y="4126833"/>
            <a:ext cx="3058297" cy="1364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3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Montserrat Classic Bold"/>
              </a:rPr>
              <a:t>Enhanced Mobile Application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798175" y="5854321"/>
            <a:ext cx="3058297" cy="1977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5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Montserrat"/>
              </a:rPr>
              <a:t>Seamless mobile experience with push notifications and location-based services.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539350" y="4126833"/>
            <a:ext cx="3044404" cy="1364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3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Montserrat Classic Bold"/>
              </a:rPr>
              <a:t>Enhanced Payment System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539350" y="5854321"/>
            <a:ext cx="3044404" cy="1577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5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Montserrat"/>
              </a:rPr>
              <a:t>Real transactions and expanded payment options for convenience.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3599850" y="4126833"/>
            <a:ext cx="2657633" cy="1364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3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Montserrat Classic Bold"/>
              </a:rPr>
              <a:t>Advanced Chatting Feature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3606489" y="5854321"/>
            <a:ext cx="2828743" cy="2377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5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Montserrat"/>
              </a:rPr>
              <a:t>Real-time communication and interactive experience between users and service providers.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4624129" y="769118"/>
            <a:ext cx="8975721" cy="24992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375"/>
              </a:lnSpc>
              <a:spcBef>
                <a:spcPct val="0"/>
              </a:spcBef>
            </a:pPr>
            <a:r>
              <a:rPr lang="en-US" sz="6312">
                <a:solidFill>
                  <a:srgbClr val="000000"/>
                </a:solidFill>
                <a:latin typeface="Bebas Neue Bold"/>
              </a:rPr>
              <a:t>potential future enhancements and features for the Autohub Care Car system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5672331" y="4126833"/>
            <a:ext cx="3044213" cy="1364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3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Montserrat Classic Bold"/>
              </a:rPr>
              <a:t>Advanced Recommendation System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5672426" y="5854321"/>
            <a:ext cx="3044213" cy="1577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5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Montserrat"/>
              </a:rPr>
              <a:t>Personalized suggestions based on user preferences and history.</a:t>
            </a:r>
          </a:p>
        </p:txBody>
      </p:sp>
      <p:sp>
        <p:nvSpPr>
          <p:cNvPr name="Freeform 23" id="23"/>
          <p:cNvSpPr/>
          <p:nvPr/>
        </p:nvSpPr>
        <p:spPr>
          <a:xfrm flipH="false" flipV="false" rot="0">
            <a:off x="15922515" y="0"/>
            <a:ext cx="2365485" cy="2057845"/>
          </a:xfrm>
          <a:custGeom>
            <a:avLst/>
            <a:gdLst/>
            <a:ahLst/>
            <a:cxnLst/>
            <a:rect r="r" b="b" t="t" l="l"/>
            <a:pathLst>
              <a:path h="2057845" w="2365485">
                <a:moveTo>
                  <a:pt x="0" y="0"/>
                </a:moveTo>
                <a:lnTo>
                  <a:pt x="2365485" y="0"/>
                </a:lnTo>
                <a:lnTo>
                  <a:pt x="2365485" y="2057845"/>
                </a:lnTo>
                <a:lnTo>
                  <a:pt x="0" y="20578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474" r="0" b="-7474"/>
            </a:stretch>
          </a:blipFill>
        </p:spPr>
      </p:sp>
    </p:spTree>
  </p:cSld>
  <p:clrMapOvr>
    <a:masterClrMapping/>
  </p:clrMapOvr>
  <p:transition spd="slow">
    <p:fade/>
  </p:transition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479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14127" y="683475"/>
            <a:ext cx="16859746" cy="8920050"/>
            <a:chOff x="0" y="0"/>
            <a:chExt cx="4440427" cy="234931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440427" cy="2349314"/>
            </a:xfrm>
            <a:custGeom>
              <a:avLst/>
              <a:gdLst/>
              <a:ahLst/>
              <a:cxnLst/>
              <a:rect r="r" b="b" t="t" l="l"/>
              <a:pathLst>
                <a:path h="2349314" w="4440427">
                  <a:moveTo>
                    <a:pt x="15613" y="0"/>
                  </a:moveTo>
                  <a:lnTo>
                    <a:pt x="4424814" y="0"/>
                  </a:lnTo>
                  <a:cubicBezTo>
                    <a:pt x="4428955" y="0"/>
                    <a:pt x="4432926" y="1645"/>
                    <a:pt x="4435854" y="4573"/>
                  </a:cubicBezTo>
                  <a:cubicBezTo>
                    <a:pt x="4438782" y="7501"/>
                    <a:pt x="4440427" y="11472"/>
                    <a:pt x="4440427" y="15613"/>
                  </a:cubicBezTo>
                  <a:lnTo>
                    <a:pt x="4440427" y="2333701"/>
                  </a:lnTo>
                  <a:cubicBezTo>
                    <a:pt x="4440427" y="2337842"/>
                    <a:pt x="4438782" y="2341813"/>
                    <a:pt x="4435854" y="2344741"/>
                  </a:cubicBezTo>
                  <a:cubicBezTo>
                    <a:pt x="4432926" y="2347669"/>
                    <a:pt x="4428955" y="2349314"/>
                    <a:pt x="4424814" y="2349314"/>
                  </a:cubicBezTo>
                  <a:lnTo>
                    <a:pt x="15613" y="2349314"/>
                  </a:lnTo>
                  <a:cubicBezTo>
                    <a:pt x="11472" y="2349314"/>
                    <a:pt x="7501" y="2347669"/>
                    <a:pt x="4573" y="2344741"/>
                  </a:cubicBezTo>
                  <a:cubicBezTo>
                    <a:pt x="1645" y="2341813"/>
                    <a:pt x="0" y="2337842"/>
                    <a:pt x="0" y="2333701"/>
                  </a:cubicBezTo>
                  <a:lnTo>
                    <a:pt x="0" y="15613"/>
                  </a:lnTo>
                  <a:cubicBezTo>
                    <a:pt x="0" y="11472"/>
                    <a:pt x="1645" y="7501"/>
                    <a:pt x="4573" y="4573"/>
                  </a:cubicBezTo>
                  <a:cubicBezTo>
                    <a:pt x="7501" y="1645"/>
                    <a:pt x="11472" y="0"/>
                    <a:pt x="15613" y="0"/>
                  </a:cubicBezTo>
                  <a:close/>
                </a:path>
              </a:pathLst>
            </a:custGeom>
            <a:solidFill>
              <a:srgbClr val="FFFFFF"/>
            </a:solidFill>
            <a:ln w="19050">
              <a:solidFill>
                <a:srgbClr val="000000"/>
              </a:solidFill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28700" y="1284233"/>
            <a:ext cx="8407440" cy="5181542"/>
          </a:xfrm>
          <a:custGeom>
            <a:avLst/>
            <a:gdLst/>
            <a:ahLst/>
            <a:cxnLst/>
            <a:rect r="r" b="b" t="t" l="l"/>
            <a:pathLst>
              <a:path h="5181542" w="8407440">
                <a:moveTo>
                  <a:pt x="0" y="0"/>
                </a:moveTo>
                <a:lnTo>
                  <a:pt x="8407440" y="0"/>
                </a:lnTo>
                <a:lnTo>
                  <a:pt x="8407440" y="5181542"/>
                </a:lnTo>
                <a:lnTo>
                  <a:pt x="0" y="51815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9144000" y="6460122"/>
            <a:ext cx="7631722" cy="27981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588"/>
              </a:lnSpc>
            </a:pPr>
            <a:r>
              <a:rPr lang="en-US" sz="11264">
                <a:solidFill>
                  <a:srgbClr val="000000"/>
                </a:solidFill>
                <a:latin typeface="Bebas Neue Bold"/>
              </a:rPr>
              <a:t>THANK YOU FOR LISTENING!</a:t>
            </a:r>
          </a:p>
        </p:txBody>
      </p:sp>
    </p:spTree>
  </p:cSld>
  <p:clrMapOvr>
    <a:masterClrMapping/>
  </p:clrMapOvr>
  <p:transition spd="slow">
    <p:circle/>
  </p:transition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9B9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144000" y="-248577"/>
            <a:ext cx="9696760" cy="10784153"/>
            <a:chOff x="0" y="0"/>
            <a:chExt cx="2553879" cy="284027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553879" cy="2840271"/>
            </a:xfrm>
            <a:custGeom>
              <a:avLst/>
              <a:gdLst/>
              <a:ahLst/>
              <a:cxnLst/>
              <a:rect r="r" b="b" t="t" l="l"/>
              <a:pathLst>
                <a:path h="2840271" w="2553879">
                  <a:moveTo>
                    <a:pt x="0" y="0"/>
                  </a:moveTo>
                  <a:lnTo>
                    <a:pt x="2553879" y="0"/>
                  </a:lnTo>
                  <a:lnTo>
                    <a:pt x="2553879" y="2840271"/>
                  </a:lnTo>
                  <a:lnTo>
                    <a:pt x="0" y="284027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3489143" y="1978705"/>
            <a:ext cx="4798857" cy="4519650"/>
          </a:xfrm>
          <a:custGeom>
            <a:avLst/>
            <a:gdLst/>
            <a:ahLst/>
            <a:cxnLst/>
            <a:rect r="r" b="b" t="t" l="l"/>
            <a:pathLst>
              <a:path h="4519650" w="4798857">
                <a:moveTo>
                  <a:pt x="0" y="0"/>
                </a:moveTo>
                <a:lnTo>
                  <a:pt x="4798857" y="0"/>
                </a:lnTo>
                <a:lnTo>
                  <a:pt x="4798857" y="4519650"/>
                </a:lnTo>
                <a:lnTo>
                  <a:pt x="0" y="45196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848442" y="5771508"/>
            <a:ext cx="4916744" cy="4114800"/>
          </a:xfrm>
          <a:custGeom>
            <a:avLst/>
            <a:gdLst/>
            <a:ahLst/>
            <a:cxnLst/>
            <a:rect r="r" b="b" t="t" l="l"/>
            <a:pathLst>
              <a:path h="4114800" w="4916744">
                <a:moveTo>
                  <a:pt x="0" y="0"/>
                </a:moveTo>
                <a:lnTo>
                  <a:pt x="4916743" y="0"/>
                </a:lnTo>
                <a:lnTo>
                  <a:pt x="491674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803515" y="3856120"/>
            <a:ext cx="8060008" cy="5208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19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Montserrat Classic Bold"/>
              </a:rPr>
              <a:t>ACC</a:t>
            </a:r>
            <a:r>
              <a:rPr lang="en-US" sz="2799">
                <a:solidFill>
                  <a:srgbClr val="000000"/>
                </a:solidFill>
                <a:latin typeface="Montserrat Classic"/>
              </a:rPr>
              <a:t> is a comprehensive online platform that integrates the sale of accessories and vehicles, Chapa payment integration, a blog post section for vehicle-related tips and tricks, as well as a job posting feature for drivers seeking employment opportunities, a listing of service providers with chat functionality, and detailed service provider information for efficient vehicle-related transactions and services.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03515" y="1162050"/>
            <a:ext cx="8060008" cy="21132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8080"/>
              </a:lnSpc>
            </a:pPr>
            <a:r>
              <a:rPr lang="en-US" sz="8000">
                <a:solidFill>
                  <a:srgbClr val="000000"/>
                </a:solidFill>
                <a:latin typeface="Bebas Neue Bold"/>
              </a:rPr>
              <a:t>What is autohub car care (acc)?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5922515" y="8229155"/>
            <a:ext cx="2365485" cy="2057845"/>
          </a:xfrm>
          <a:custGeom>
            <a:avLst/>
            <a:gdLst/>
            <a:ahLst/>
            <a:cxnLst/>
            <a:rect r="r" b="b" t="t" l="l"/>
            <a:pathLst>
              <a:path h="2057845" w="2365485">
                <a:moveTo>
                  <a:pt x="0" y="0"/>
                </a:moveTo>
                <a:lnTo>
                  <a:pt x="2365485" y="0"/>
                </a:lnTo>
                <a:lnTo>
                  <a:pt x="2365485" y="2057845"/>
                </a:lnTo>
                <a:lnTo>
                  <a:pt x="0" y="205784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7474" r="0" b="-7474"/>
            </a:stretch>
          </a:blipFill>
        </p:spPr>
      </p:sp>
    </p:spTree>
  </p:cSld>
  <p:clrMapOvr>
    <a:masterClrMapping/>
  </p:clrMapOvr>
  <p:transition spd="slow">
    <p:fade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9B9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931076" y="987692"/>
            <a:ext cx="10112393" cy="8311617"/>
            <a:chOff x="0" y="0"/>
            <a:chExt cx="13483191" cy="11082156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1578069" y="-35059"/>
              <a:ext cx="10610959" cy="102091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7333"/>
                </a:lnSpc>
              </a:pPr>
              <a:r>
                <a:rPr lang="en-US" sz="3666">
                  <a:solidFill>
                    <a:srgbClr val="000000"/>
                  </a:solidFill>
                  <a:latin typeface="Montserrat Classic"/>
                </a:rPr>
                <a:t>Selling Accessories and Vehicles</a:t>
              </a:r>
            </a:p>
          </p:txBody>
        </p:sp>
        <p:grpSp>
          <p:nvGrpSpPr>
            <p:cNvPr name="Group 4" id="4"/>
            <p:cNvGrpSpPr/>
            <p:nvPr/>
          </p:nvGrpSpPr>
          <p:grpSpPr>
            <a:xfrm rot="0">
              <a:off x="0" y="0"/>
              <a:ext cx="1236547" cy="1236547"/>
              <a:chOff x="0" y="0"/>
              <a:chExt cx="812800" cy="812800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1813" y="0"/>
                <a:ext cx="80917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>
                <a:solidFill>
                  <a:srgbClr val="000000"/>
                </a:solidFill>
              </a:ln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3368" lIns="53368" bIns="53368" rIns="53368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7" id="7"/>
            <p:cNvSpPr txBox="true"/>
            <p:nvPr/>
          </p:nvSpPr>
          <p:spPr>
            <a:xfrm rot="0">
              <a:off x="440552" y="-38832"/>
              <a:ext cx="355442" cy="10284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353"/>
                </a:lnSpc>
                <a:spcBef>
                  <a:spcPct val="0"/>
                </a:spcBef>
              </a:pPr>
              <a:r>
                <a:rPr lang="en-US" sz="3676">
                  <a:solidFill>
                    <a:srgbClr val="000000"/>
                  </a:solidFill>
                  <a:latin typeface="Montserrat Classic Bold"/>
                </a:rPr>
                <a:t>1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1578069" y="1604870"/>
              <a:ext cx="10610959" cy="102091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7333"/>
                </a:lnSpc>
              </a:pPr>
              <a:r>
                <a:rPr lang="en-US" sz="3666">
                  <a:solidFill>
                    <a:srgbClr val="000000"/>
                  </a:solidFill>
                  <a:latin typeface="Montserrat Classic"/>
                </a:rPr>
                <a:t>Chapa Payment Integration</a:t>
              </a:r>
            </a:p>
          </p:txBody>
        </p:sp>
        <p:grpSp>
          <p:nvGrpSpPr>
            <p:cNvPr name="Group 9" id="9"/>
            <p:cNvGrpSpPr/>
            <p:nvPr/>
          </p:nvGrpSpPr>
          <p:grpSpPr>
            <a:xfrm rot="0">
              <a:off x="0" y="1639929"/>
              <a:ext cx="1236547" cy="1236547"/>
              <a:chOff x="0" y="0"/>
              <a:chExt cx="812800" cy="8128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1813" y="0"/>
                <a:ext cx="80917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>
                <a:solidFill>
                  <a:srgbClr val="000000"/>
                </a:solidFill>
              </a:ln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3368" lIns="53368" bIns="53368" rIns="53368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12" id="12"/>
            <p:cNvSpPr txBox="true"/>
            <p:nvPr/>
          </p:nvSpPr>
          <p:spPr>
            <a:xfrm rot="0">
              <a:off x="440552" y="1601097"/>
              <a:ext cx="355442" cy="10284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353"/>
                </a:lnSpc>
                <a:spcBef>
                  <a:spcPct val="0"/>
                </a:spcBef>
              </a:pPr>
              <a:r>
                <a:rPr lang="en-US" sz="3676">
                  <a:solidFill>
                    <a:srgbClr val="000000"/>
                  </a:solidFill>
                  <a:latin typeface="Montserrat Classic Bold"/>
                </a:rPr>
                <a:t>2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1578069" y="3244798"/>
              <a:ext cx="10610959" cy="102091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7333"/>
                </a:lnSpc>
              </a:pPr>
              <a:r>
                <a:rPr lang="en-US" sz="3666">
                  <a:solidFill>
                    <a:srgbClr val="000000"/>
                  </a:solidFill>
                  <a:latin typeface="Montserrat Classic"/>
                </a:rPr>
                <a:t>Blog Post and Driver Hiring</a:t>
              </a:r>
            </a:p>
          </p:txBody>
        </p:sp>
        <p:grpSp>
          <p:nvGrpSpPr>
            <p:cNvPr name="Group 14" id="14"/>
            <p:cNvGrpSpPr/>
            <p:nvPr/>
          </p:nvGrpSpPr>
          <p:grpSpPr>
            <a:xfrm rot="0">
              <a:off x="0" y="3279857"/>
              <a:ext cx="1236547" cy="1236547"/>
              <a:chOff x="0" y="0"/>
              <a:chExt cx="812800" cy="812800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1813" y="0"/>
                <a:ext cx="80917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>
                <a:solidFill>
                  <a:srgbClr val="000000"/>
                </a:solidFill>
              </a:ln>
            </p:spPr>
          </p:sp>
          <p:sp>
            <p:nvSpPr>
              <p:cNvPr name="TextBox 16" id="16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3368" lIns="53368" bIns="53368" rIns="53368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17" id="17"/>
            <p:cNvSpPr txBox="true"/>
            <p:nvPr/>
          </p:nvSpPr>
          <p:spPr>
            <a:xfrm rot="0">
              <a:off x="440552" y="3241025"/>
              <a:ext cx="355442" cy="10284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353"/>
                </a:lnSpc>
                <a:spcBef>
                  <a:spcPct val="0"/>
                </a:spcBef>
              </a:pPr>
              <a:r>
                <a:rPr lang="en-US" sz="3676">
                  <a:solidFill>
                    <a:srgbClr val="000000"/>
                  </a:solidFill>
                  <a:latin typeface="Montserrat Classic Bold"/>
                </a:rPr>
                <a:t>3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1578069" y="4884727"/>
              <a:ext cx="11905123" cy="102091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7333"/>
                </a:lnSpc>
              </a:pPr>
              <a:r>
                <a:rPr lang="en-US" sz="3666">
                  <a:solidFill>
                    <a:srgbClr val="000000"/>
                  </a:solidFill>
                  <a:latin typeface="Montserrat Classic"/>
                </a:rPr>
                <a:t>Vehicle Service Providers and Chating</a:t>
              </a:r>
            </a:p>
          </p:txBody>
        </p:sp>
        <p:grpSp>
          <p:nvGrpSpPr>
            <p:cNvPr name="Group 19" id="19"/>
            <p:cNvGrpSpPr/>
            <p:nvPr/>
          </p:nvGrpSpPr>
          <p:grpSpPr>
            <a:xfrm rot="0">
              <a:off x="0" y="4919786"/>
              <a:ext cx="1236547" cy="1236547"/>
              <a:chOff x="0" y="0"/>
              <a:chExt cx="812800" cy="812800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1813" y="0"/>
                <a:ext cx="80917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>
                <a:solidFill>
                  <a:srgbClr val="000000"/>
                </a:solidFill>
              </a:ln>
            </p:spPr>
          </p:sp>
          <p:sp>
            <p:nvSpPr>
              <p:cNvPr name="TextBox 21" id="21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3368" lIns="53368" bIns="53368" rIns="53368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22" id="22"/>
            <p:cNvSpPr txBox="true"/>
            <p:nvPr/>
          </p:nvSpPr>
          <p:spPr>
            <a:xfrm rot="0">
              <a:off x="440552" y="4880954"/>
              <a:ext cx="355442" cy="10284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353"/>
                </a:lnSpc>
                <a:spcBef>
                  <a:spcPct val="0"/>
                </a:spcBef>
              </a:pPr>
              <a:r>
                <a:rPr lang="en-US" sz="3676">
                  <a:solidFill>
                    <a:srgbClr val="000000"/>
                  </a:solidFill>
                  <a:latin typeface="Montserrat Classic Bold"/>
                </a:rPr>
                <a:t>4</a:t>
              </a:r>
            </a:p>
          </p:txBody>
        </p:sp>
        <p:sp>
          <p:nvSpPr>
            <p:cNvPr name="TextBox 23" id="23"/>
            <p:cNvSpPr txBox="true"/>
            <p:nvPr/>
          </p:nvSpPr>
          <p:spPr>
            <a:xfrm rot="0">
              <a:off x="1578069" y="6524655"/>
              <a:ext cx="11905123" cy="102091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7333"/>
                </a:lnSpc>
              </a:pPr>
              <a:r>
                <a:rPr lang="en-US" sz="3666">
                  <a:solidFill>
                    <a:srgbClr val="000000"/>
                  </a:solidFill>
                  <a:latin typeface="Montserrat Classic"/>
                </a:rPr>
                <a:t>System Administration</a:t>
              </a:r>
            </a:p>
          </p:txBody>
        </p:sp>
        <p:grpSp>
          <p:nvGrpSpPr>
            <p:cNvPr name="Group 24" id="24"/>
            <p:cNvGrpSpPr/>
            <p:nvPr/>
          </p:nvGrpSpPr>
          <p:grpSpPr>
            <a:xfrm rot="0">
              <a:off x="0" y="6559714"/>
              <a:ext cx="1236547" cy="1236547"/>
              <a:chOff x="0" y="0"/>
              <a:chExt cx="812800" cy="812800"/>
            </a:xfrm>
          </p:grpSpPr>
          <p:sp>
            <p:nvSpPr>
              <p:cNvPr name="Freeform 25" id="25"/>
              <p:cNvSpPr/>
              <p:nvPr/>
            </p:nvSpPr>
            <p:spPr>
              <a:xfrm flipH="false" flipV="false" rot="0">
                <a:off x="1813" y="0"/>
                <a:ext cx="80917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>
                <a:solidFill>
                  <a:srgbClr val="000000"/>
                </a:solidFill>
              </a:ln>
            </p:spPr>
          </p:sp>
          <p:sp>
            <p:nvSpPr>
              <p:cNvPr name="TextBox 26" id="26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3368" lIns="53368" bIns="53368" rIns="53368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27" id="27"/>
            <p:cNvSpPr txBox="true"/>
            <p:nvPr/>
          </p:nvSpPr>
          <p:spPr>
            <a:xfrm rot="0">
              <a:off x="440552" y="6520882"/>
              <a:ext cx="355442" cy="10284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353"/>
                </a:lnSpc>
                <a:spcBef>
                  <a:spcPct val="0"/>
                </a:spcBef>
              </a:pPr>
              <a:r>
                <a:rPr lang="en-US" sz="3676">
                  <a:solidFill>
                    <a:srgbClr val="000000"/>
                  </a:solidFill>
                  <a:latin typeface="Montserrat Classic Bold"/>
                </a:rPr>
                <a:t>5</a:t>
              </a:r>
            </a:p>
          </p:txBody>
        </p:sp>
        <p:grpSp>
          <p:nvGrpSpPr>
            <p:cNvPr name="Group 28" id="28"/>
            <p:cNvGrpSpPr/>
            <p:nvPr/>
          </p:nvGrpSpPr>
          <p:grpSpPr>
            <a:xfrm rot="0">
              <a:off x="101521" y="8202661"/>
              <a:ext cx="1236547" cy="1236547"/>
              <a:chOff x="0" y="0"/>
              <a:chExt cx="812800" cy="812800"/>
            </a:xfrm>
          </p:grpSpPr>
          <p:sp>
            <p:nvSpPr>
              <p:cNvPr name="Freeform 29" id="29"/>
              <p:cNvSpPr/>
              <p:nvPr/>
            </p:nvSpPr>
            <p:spPr>
              <a:xfrm flipH="false" flipV="false" rot="0">
                <a:off x="1813" y="0"/>
                <a:ext cx="80917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>
                <a:solidFill>
                  <a:srgbClr val="000000"/>
                </a:solidFill>
              </a:ln>
            </p:spPr>
          </p:sp>
          <p:sp>
            <p:nvSpPr>
              <p:cNvPr name="TextBox 30" id="30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3368" lIns="53368" bIns="53368" rIns="53368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31" id="31"/>
            <p:cNvSpPr txBox="true"/>
            <p:nvPr/>
          </p:nvSpPr>
          <p:spPr>
            <a:xfrm rot="0">
              <a:off x="534840" y="8163829"/>
              <a:ext cx="369910" cy="10284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353"/>
                </a:lnSpc>
                <a:spcBef>
                  <a:spcPct val="0"/>
                </a:spcBef>
              </a:pPr>
              <a:r>
                <a:rPr lang="en-US" sz="3676">
                  <a:solidFill>
                    <a:srgbClr val="000000"/>
                  </a:solidFill>
                  <a:latin typeface="Montserrat Classic Bold"/>
                </a:rPr>
                <a:t>7</a:t>
              </a:r>
            </a:p>
          </p:txBody>
        </p:sp>
        <p:sp>
          <p:nvSpPr>
            <p:cNvPr name="TextBox 32" id="32"/>
            <p:cNvSpPr txBox="true"/>
            <p:nvPr/>
          </p:nvSpPr>
          <p:spPr>
            <a:xfrm rot="0">
              <a:off x="1578069" y="8161520"/>
              <a:ext cx="10859563" cy="102091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7333"/>
                </a:lnSpc>
              </a:pPr>
              <a:r>
                <a:rPr lang="en-US" sz="3666">
                  <a:solidFill>
                    <a:srgbClr val="000000"/>
                  </a:solidFill>
                  <a:latin typeface="Montserrat Classic"/>
                </a:rPr>
                <a:t>Implementation Technologies</a:t>
              </a:r>
            </a:p>
          </p:txBody>
        </p:sp>
        <p:grpSp>
          <p:nvGrpSpPr>
            <p:cNvPr name="Group 33" id="33"/>
            <p:cNvGrpSpPr/>
            <p:nvPr/>
          </p:nvGrpSpPr>
          <p:grpSpPr>
            <a:xfrm rot="0">
              <a:off x="101521" y="9845608"/>
              <a:ext cx="1236547" cy="1236547"/>
              <a:chOff x="0" y="0"/>
              <a:chExt cx="812800" cy="812800"/>
            </a:xfrm>
          </p:grpSpPr>
          <p:sp>
            <p:nvSpPr>
              <p:cNvPr name="Freeform 34" id="34"/>
              <p:cNvSpPr/>
              <p:nvPr/>
            </p:nvSpPr>
            <p:spPr>
              <a:xfrm flipH="false" flipV="false" rot="0">
                <a:off x="1813" y="0"/>
                <a:ext cx="80917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>
                <a:solidFill>
                  <a:srgbClr val="000000"/>
                </a:solidFill>
              </a:ln>
            </p:spPr>
          </p:sp>
          <p:sp>
            <p:nvSpPr>
              <p:cNvPr name="TextBox 35" id="35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3368" lIns="53368" bIns="53368" rIns="53368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36" id="36"/>
            <p:cNvSpPr txBox="true"/>
            <p:nvPr/>
          </p:nvSpPr>
          <p:spPr>
            <a:xfrm rot="0">
              <a:off x="542074" y="9806776"/>
              <a:ext cx="355442" cy="10284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353"/>
                </a:lnSpc>
                <a:spcBef>
                  <a:spcPct val="0"/>
                </a:spcBef>
              </a:pPr>
              <a:r>
                <a:rPr lang="en-US" sz="3676">
                  <a:solidFill>
                    <a:srgbClr val="000000"/>
                  </a:solidFill>
                  <a:latin typeface="Montserrat Classic Bold"/>
                </a:rPr>
                <a:t>8</a:t>
              </a:r>
            </a:p>
          </p:txBody>
        </p:sp>
        <p:sp>
          <p:nvSpPr>
            <p:cNvPr name="TextBox 37" id="37"/>
            <p:cNvSpPr txBox="true"/>
            <p:nvPr/>
          </p:nvSpPr>
          <p:spPr>
            <a:xfrm rot="0">
              <a:off x="1578069" y="9804467"/>
              <a:ext cx="10859563" cy="102091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7333"/>
                </a:lnSpc>
              </a:pPr>
              <a:r>
                <a:rPr lang="en-US" sz="3666">
                  <a:solidFill>
                    <a:srgbClr val="000000"/>
                  </a:solidFill>
                  <a:latin typeface="Montserrat Classic"/>
                </a:rPr>
                <a:t>Future Enhancements</a:t>
              </a:r>
            </a:p>
          </p:txBody>
        </p:sp>
      </p:grpSp>
      <p:sp>
        <p:nvSpPr>
          <p:cNvPr name="Freeform 38" id="38"/>
          <p:cNvSpPr/>
          <p:nvPr/>
        </p:nvSpPr>
        <p:spPr>
          <a:xfrm flipH="false" flipV="false" rot="0">
            <a:off x="0" y="0"/>
            <a:ext cx="1772526" cy="1542002"/>
          </a:xfrm>
          <a:custGeom>
            <a:avLst/>
            <a:gdLst/>
            <a:ahLst/>
            <a:cxnLst/>
            <a:rect r="r" b="b" t="t" l="l"/>
            <a:pathLst>
              <a:path h="1542002" w="1772526">
                <a:moveTo>
                  <a:pt x="0" y="0"/>
                </a:moveTo>
                <a:lnTo>
                  <a:pt x="1772526" y="0"/>
                </a:lnTo>
                <a:lnTo>
                  <a:pt x="1772526" y="1542002"/>
                </a:lnTo>
                <a:lnTo>
                  <a:pt x="0" y="15420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474" r="0" b="-7474"/>
            </a:stretch>
          </a:blipFill>
        </p:spPr>
      </p:sp>
      <p:sp>
        <p:nvSpPr>
          <p:cNvPr name="Freeform 39" id="39"/>
          <p:cNvSpPr/>
          <p:nvPr/>
        </p:nvSpPr>
        <p:spPr>
          <a:xfrm flipH="false" flipV="false" rot="0">
            <a:off x="38100" y="3323550"/>
            <a:ext cx="8282711" cy="6525160"/>
          </a:xfrm>
          <a:custGeom>
            <a:avLst/>
            <a:gdLst/>
            <a:ahLst/>
            <a:cxnLst/>
            <a:rect r="r" b="b" t="t" l="l"/>
            <a:pathLst>
              <a:path h="6525160" w="8282711">
                <a:moveTo>
                  <a:pt x="0" y="0"/>
                </a:moveTo>
                <a:lnTo>
                  <a:pt x="8282711" y="0"/>
                </a:lnTo>
                <a:lnTo>
                  <a:pt x="8282711" y="6525160"/>
                </a:lnTo>
                <a:lnTo>
                  <a:pt x="0" y="652516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0" id="40"/>
          <p:cNvSpPr txBox="true"/>
          <p:nvPr/>
        </p:nvSpPr>
        <p:spPr>
          <a:xfrm rot="0">
            <a:off x="1531449" y="1770602"/>
            <a:ext cx="4186651" cy="16100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2475"/>
              </a:lnSpc>
              <a:spcBef>
                <a:spcPct val="0"/>
              </a:spcBef>
            </a:pPr>
            <a:r>
              <a:rPr lang="en-US" sz="10396">
                <a:solidFill>
                  <a:srgbClr val="000000"/>
                </a:solidFill>
                <a:latin typeface="Bebas Neue Bold"/>
              </a:rPr>
              <a:t>Contents</a:t>
            </a:r>
          </a:p>
        </p:txBody>
      </p:sp>
    </p:spTree>
  </p:cSld>
  <p:clrMapOvr>
    <a:masterClrMapping/>
  </p:clrMapOvr>
  <p:transition spd="slow">
    <p:fade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8DB0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18847" y="1028700"/>
            <a:ext cx="12685318" cy="8229600"/>
            <a:chOff x="0" y="0"/>
            <a:chExt cx="16913757" cy="1097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6913757" cy="10972800"/>
            </a:xfrm>
            <a:custGeom>
              <a:avLst/>
              <a:gdLst/>
              <a:ahLst/>
              <a:cxnLst/>
              <a:rect r="r" b="b" t="t" l="l"/>
              <a:pathLst>
                <a:path h="10972800" w="16913757">
                  <a:moveTo>
                    <a:pt x="0" y="0"/>
                  </a:moveTo>
                  <a:lnTo>
                    <a:pt x="16913757" y="0"/>
                  </a:lnTo>
                  <a:lnTo>
                    <a:pt x="16913757" y="10972800"/>
                  </a:lnTo>
                  <a:lnTo>
                    <a:pt x="0" y="10972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339515" y="512369"/>
              <a:ext cx="14278548" cy="8886598"/>
            </a:xfrm>
            <a:custGeom>
              <a:avLst/>
              <a:gdLst/>
              <a:ahLst/>
              <a:cxnLst/>
              <a:rect r="r" b="b" t="t" l="l"/>
              <a:pathLst>
                <a:path h="8886598" w="14278548">
                  <a:moveTo>
                    <a:pt x="0" y="0"/>
                  </a:moveTo>
                  <a:lnTo>
                    <a:pt x="14278549" y="0"/>
                  </a:lnTo>
                  <a:lnTo>
                    <a:pt x="14278549" y="8886599"/>
                  </a:lnTo>
                  <a:lnTo>
                    <a:pt x="0" y="88865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505" r="0" b="-52093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5922515" y="0"/>
            <a:ext cx="2365485" cy="2057845"/>
          </a:xfrm>
          <a:custGeom>
            <a:avLst/>
            <a:gdLst/>
            <a:ahLst/>
            <a:cxnLst/>
            <a:rect r="r" b="b" t="t" l="l"/>
            <a:pathLst>
              <a:path h="2057845" w="2365485">
                <a:moveTo>
                  <a:pt x="0" y="0"/>
                </a:moveTo>
                <a:lnTo>
                  <a:pt x="2365485" y="0"/>
                </a:lnTo>
                <a:lnTo>
                  <a:pt x="2365485" y="2057845"/>
                </a:lnTo>
                <a:lnTo>
                  <a:pt x="0" y="205784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7474" r="0" b="-7474"/>
            </a:stretch>
          </a:blipFill>
        </p:spPr>
      </p: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1586767" y="3022264"/>
            <a:ext cx="5242535" cy="7264736"/>
            <a:chOff x="0" y="0"/>
            <a:chExt cx="4734560" cy="656082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36830" y="50800"/>
              <a:ext cx="4645660" cy="6473190"/>
            </a:xfrm>
            <a:custGeom>
              <a:avLst/>
              <a:gdLst/>
              <a:ahLst/>
              <a:cxnLst/>
              <a:rect r="r" b="b" t="t" l="l"/>
              <a:pathLst>
                <a:path h="6473190" w="4645660">
                  <a:moveTo>
                    <a:pt x="4368800" y="0"/>
                  </a:moveTo>
                  <a:lnTo>
                    <a:pt x="276860" y="0"/>
                  </a:lnTo>
                  <a:cubicBezTo>
                    <a:pt x="124460" y="0"/>
                    <a:pt x="0" y="123190"/>
                    <a:pt x="0" y="276860"/>
                  </a:cubicBezTo>
                  <a:lnTo>
                    <a:pt x="0" y="6196330"/>
                  </a:lnTo>
                  <a:cubicBezTo>
                    <a:pt x="0" y="6350000"/>
                    <a:pt x="124460" y="6473190"/>
                    <a:pt x="276860" y="6473190"/>
                  </a:cubicBezTo>
                  <a:lnTo>
                    <a:pt x="4368800" y="6473190"/>
                  </a:lnTo>
                  <a:cubicBezTo>
                    <a:pt x="4522470" y="6473190"/>
                    <a:pt x="4645660" y="6348730"/>
                    <a:pt x="4645660" y="6196330"/>
                  </a:cubicBezTo>
                  <a:lnTo>
                    <a:pt x="4645660" y="276860"/>
                  </a:lnTo>
                  <a:cubicBezTo>
                    <a:pt x="4645660" y="123190"/>
                    <a:pt x="4522470" y="0"/>
                    <a:pt x="4368800" y="0"/>
                  </a:cubicBezTo>
                  <a:close/>
                  <a:moveTo>
                    <a:pt x="4425950" y="6156960"/>
                  </a:moveTo>
                  <a:cubicBezTo>
                    <a:pt x="4425950" y="6212840"/>
                    <a:pt x="4380230" y="6258560"/>
                    <a:pt x="4324350" y="6258560"/>
                  </a:cubicBezTo>
                  <a:lnTo>
                    <a:pt x="321310" y="6258560"/>
                  </a:lnTo>
                  <a:cubicBezTo>
                    <a:pt x="265430" y="6258560"/>
                    <a:pt x="219710" y="6212840"/>
                    <a:pt x="219710" y="6156960"/>
                  </a:cubicBezTo>
                  <a:lnTo>
                    <a:pt x="219710" y="316230"/>
                  </a:lnTo>
                  <a:cubicBezTo>
                    <a:pt x="219710" y="260350"/>
                    <a:pt x="265430" y="214630"/>
                    <a:pt x="321310" y="214630"/>
                  </a:cubicBezTo>
                  <a:lnTo>
                    <a:pt x="4325620" y="214630"/>
                  </a:lnTo>
                  <a:cubicBezTo>
                    <a:pt x="4381500" y="214630"/>
                    <a:pt x="4427220" y="260350"/>
                    <a:pt x="4427220" y="316230"/>
                  </a:cubicBezTo>
                  <a:lnTo>
                    <a:pt x="4427220" y="6156960"/>
                  </a:lnTo>
                  <a:close/>
                </a:path>
              </a:pathLst>
            </a:custGeom>
            <a:solidFill>
              <a:srgbClr val="010101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16511"/>
              <a:ext cx="4716780" cy="6544310"/>
            </a:xfrm>
            <a:custGeom>
              <a:avLst/>
              <a:gdLst/>
              <a:ahLst/>
              <a:cxnLst/>
              <a:rect r="r" b="b" t="t" l="l"/>
              <a:pathLst>
                <a:path h="6544310" w="4716780">
                  <a:moveTo>
                    <a:pt x="4395470" y="36829"/>
                  </a:moveTo>
                  <a:cubicBezTo>
                    <a:pt x="4552950" y="36829"/>
                    <a:pt x="4681220" y="165099"/>
                    <a:pt x="4681220" y="322579"/>
                  </a:cubicBezTo>
                  <a:lnTo>
                    <a:pt x="4681220" y="6222999"/>
                  </a:lnTo>
                  <a:cubicBezTo>
                    <a:pt x="4681220" y="6380479"/>
                    <a:pt x="4552950" y="6508750"/>
                    <a:pt x="4395470" y="6508750"/>
                  </a:cubicBezTo>
                  <a:lnTo>
                    <a:pt x="321310" y="6508750"/>
                  </a:lnTo>
                  <a:cubicBezTo>
                    <a:pt x="163830" y="6508750"/>
                    <a:pt x="35560" y="6380480"/>
                    <a:pt x="35560" y="6223000"/>
                  </a:cubicBezTo>
                  <a:lnTo>
                    <a:pt x="35560" y="322580"/>
                  </a:lnTo>
                  <a:cubicBezTo>
                    <a:pt x="35560" y="165100"/>
                    <a:pt x="163830" y="36830"/>
                    <a:pt x="321310" y="36830"/>
                  </a:cubicBezTo>
                  <a:lnTo>
                    <a:pt x="4395470" y="36830"/>
                  </a:lnTo>
                  <a:moveTo>
                    <a:pt x="4395470" y="0"/>
                  </a:moveTo>
                  <a:lnTo>
                    <a:pt x="321310" y="0"/>
                  </a:lnTo>
                  <a:cubicBezTo>
                    <a:pt x="143510" y="0"/>
                    <a:pt x="0" y="144780"/>
                    <a:pt x="0" y="322580"/>
                  </a:cubicBezTo>
                  <a:lnTo>
                    <a:pt x="0" y="6223000"/>
                  </a:lnTo>
                  <a:cubicBezTo>
                    <a:pt x="0" y="6400800"/>
                    <a:pt x="143510" y="6544309"/>
                    <a:pt x="321310" y="6544309"/>
                  </a:cubicBezTo>
                  <a:lnTo>
                    <a:pt x="4395470" y="6544309"/>
                  </a:lnTo>
                  <a:cubicBezTo>
                    <a:pt x="4573270" y="6544309"/>
                    <a:pt x="4716780" y="6400800"/>
                    <a:pt x="4716780" y="6223000"/>
                  </a:cubicBezTo>
                  <a:lnTo>
                    <a:pt x="4716780" y="322580"/>
                  </a:lnTo>
                  <a:cubicBezTo>
                    <a:pt x="4716780" y="144780"/>
                    <a:pt x="4573270" y="0"/>
                    <a:pt x="4395470" y="0"/>
                  </a:cubicBezTo>
                  <a:close/>
                </a:path>
              </a:pathLst>
            </a:custGeom>
            <a:solidFill>
              <a:srgbClr val="742D2D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256540" y="265430"/>
              <a:ext cx="4207510" cy="6043930"/>
            </a:xfrm>
            <a:custGeom>
              <a:avLst/>
              <a:gdLst/>
              <a:ahLst/>
              <a:cxnLst/>
              <a:rect r="r" b="b" t="t" l="l"/>
              <a:pathLst>
                <a:path h="6043930" w="4207510">
                  <a:moveTo>
                    <a:pt x="4206240" y="5942330"/>
                  </a:moveTo>
                  <a:cubicBezTo>
                    <a:pt x="4206240" y="5998210"/>
                    <a:pt x="4160520" y="6043930"/>
                    <a:pt x="4104640" y="6043930"/>
                  </a:cubicBezTo>
                  <a:lnTo>
                    <a:pt x="101600" y="6043930"/>
                  </a:lnTo>
                  <a:cubicBezTo>
                    <a:pt x="45720" y="6043930"/>
                    <a:pt x="0" y="5998210"/>
                    <a:pt x="0" y="5942330"/>
                  </a:cubicBezTo>
                  <a:lnTo>
                    <a:pt x="0" y="101600"/>
                  </a:lnTo>
                  <a:cubicBezTo>
                    <a:pt x="0" y="45720"/>
                    <a:pt x="45720" y="0"/>
                    <a:pt x="101600" y="0"/>
                  </a:cubicBezTo>
                  <a:lnTo>
                    <a:pt x="4105910" y="0"/>
                  </a:lnTo>
                  <a:cubicBezTo>
                    <a:pt x="4161790" y="0"/>
                    <a:pt x="4207510" y="45720"/>
                    <a:pt x="4207510" y="101600"/>
                  </a:cubicBezTo>
                  <a:lnTo>
                    <a:pt x="4207510" y="5942330"/>
                  </a:lnTo>
                  <a:close/>
                </a:path>
              </a:pathLst>
            </a:custGeom>
            <a:blipFill>
              <a:blip r:embed="rId5"/>
              <a:stretch>
                <a:fillRect l="0" t="-17352" r="0" b="-17352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1951378" y="120589"/>
              <a:ext cx="79963" cy="76322"/>
            </a:xfrm>
            <a:custGeom>
              <a:avLst/>
              <a:gdLst/>
              <a:ahLst/>
              <a:cxnLst/>
              <a:rect r="r" b="b" t="t" l="l"/>
              <a:pathLst>
                <a:path h="76322" w="79963">
                  <a:moveTo>
                    <a:pt x="39982" y="61"/>
                  </a:moveTo>
                  <a:cubicBezTo>
                    <a:pt x="26330" y="0"/>
                    <a:pt x="13688" y="7248"/>
                    <a:pt x="6844" y="19062"/>
                  </a:cubicBezTo>
                  <a:cubicBezTo>
                    <a:pt x="0" y="30875"/>
                    <a:pt x="0" y="45447"/>
                    <a:pt x="6844" y="57260"/>
                  </a:cubicBezTo>
                  <a:cubicBezTo>
                    <a:pt x="13688" y="69074"/>
                    <a:pt x="26330" y="76322"/>
                    <a:pt x="39982" y="76261"/>
                  </a:cubicBezTo>
                  <a:cubicBezTo>
                    <a:pt x="53634" y="76322"/>
                    <a:pt x="66276" y="69074"/>
                    <a:pt x="73120" y="57260"/>
                  </a:cubicBezTo>
                  <a:cubicBezTo>
                    <a:pt x="79964" y="45447"/>
                    <a:pt x="79964" y="30875"/>
                    <a:pt x="73120" y="19062"/>
                  </a:cubicBezTo>
                  <a:cubicBezTo>
                    <a:pt x="66276" y="7248"/>
                    <a:pt x="53634" y="0"/>
                    <a:pt x="39982" y="61"/>
                  </a:cubicBezTo>
                  <a:close/>
                </a:path>
              </a:pathLst>
            </a:custGeom>
            <a:solidFill>
              <a:srgbClr val="333333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2119473" y="104052"/>
              <a:ext cx="114614" cy="109395"/>
            </a:xfrm>
            <a:custGeom>
              <a:avLst/>
              <a:gdLst/>
              <a:ahLst/>
              <a:cxnLst/>
              <a:rect r="r" b="b" t="t" l="l"/>
              <a:pathLst>
                <a:path h="109395" w="114614">
                  <a:moveTo>
                    <a:pt x="57307" y="88"/>
                  </a:moveTo>
                  <a:cubicBezTo>
                    <a:pt x="37739" y="0"/>
                    <a:pt x="19619" y="10390"/>
                    <a:pt x="9809" y="27322"/>
                  </a:cubicBezTo>
                  <a:cubicBezTo>
                    <a:pt x="0" y="44255"/>
                    <a:pt x="0" y="65141"/>
                    <a:pt x="9809" y="82074"/>
                  </a:cubicBezTo>
                  <a:cubicBezTo>
                    <a:pt x="19619" y="99006"/>
                    <a:pt x="37739" y="109396"/>
                    <a:pt x="57307" y="109308"/>
                  </a:cubicBezTo>
                  <a:cubicBezTo>
                    <a:pt x="76875" y="109396"/>
                    <a:pt x="94995" y="99006"/>
                    <a:pt x="104804" y="82074"/>
                  </a:cubicBezTo>
                  <a:cubicBezTo>
                    <a:pt x="114614" y="65141"/>
                    <a:pt x="114614" y="44255"/>
                    <a:pt x="104804" y="27322"/>
                  </a:cubicBezTo>
                  <a:cubicBezTo>
                    <a:pt x="94995" y="10390"/>
                    <a:pt x="76875" y="0"/>
                    <a:pt x="57307" y="88"/>
                  </a:cubicBezTo>
                  <a:close/>
                </a:path>
              </a:pathLst>
            </a:custGeom>
            <a:solidFill>
              <a:srgbClr val="333333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2328944" y="128221"/>
              <a:ext cx="63971" cy="61058"/>
            </a:xfrm>
            <a:custGeom>
              <a:avLst/>
              <a:gdLst/>
              <a:ahLst/>
              <a:cxnLst/>
              <a:rect r="r" b="b" t="t" l="l"/>
              <a:pathLst>
                <a:path h="61058" w="63971">
                  <a:moveTo>
                    <a:pt x="31986" y="49"/>
                  </a:moveTo>
                  <a:cubicBezTo>
                    <a:pt x="21064" y="0"/>
                    <a:pt x="10951" y="5799"/>
                    <a:pt x="5476" y="15250"/>
                  </a:cubicBezTo>
                  <a:cubicBezTo>
                    <a:pt x="0" y="24700"/>
                    <a:pt x="0" y="36358"/>
                    <a:pt x="5476" y="45808"/>
                  </a:cubicBezTo>
                  <a:cubicBezTo>
                    <a:pt x="10951" y="55259"/>
                    <a:pt x="21064" y="61058"/>
                    <a:pt x="31986" y="61009"/>
                  </a:cubicBezTo>
                  <a:cubicBezTo>
                    <a:pt x="42908" y="61058"/>
                    <a:pt x="53021" y="55259"/>
                    <a:pt x="58496" y="45808"/>
                  </a:cubicBezTo>
                  <a:cubicBezTo>
                    <a:pt x="63971" y="36358"/>
                    <a:pt x="63971" y="24700"/>
                    <a:pt x="58496" y="15250"/>
                  </a:cubicBezTo>
                  <a:cubicBezTo>
                    <a:pt x="53021" y="5799"/>
                    <a:pt x="42908" y="0"/>
                    <a:pt x="31986" y="49"/>
                  </a:cubicBezTo>
                  <a:close/>
                </a:path>
              </a:pathLst>
            </a:custGeom>
            <a:solidFill>
              <a:srgbClr val="333333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2346270" y="144758"/>
              <a:ext cx="29320" cy="27985"/>
            </a:xfrm>
            <a:custGeom>
              <a:avLst/>
              <a:gdLst/>
              <a:ahLst/>
              <a:cxnLst/>
              <a:rect r="r" b="b" t="t" l="l"/>
              <a:pathLst>
                <a:path h="27985" w="29320">
                  <a:moveTo>
                    <a:pt x="14660" y="22"/>
                  </a:moveTo>
                  <a:cubicBezTo>
                    <a:pt x="9654" y="0"/>
                    <a:pt x="5019" y="2657"/>
                    <a:pt x="2509" y="6989"/>
                  </a:cubicBezTo>
                  <a:cubicBezTo>
                    <a:pt x="0" y="11320"/>
                    <a:pt x="0" y="16664"/>
                    <a:pt x="2509" y="20995"/>
                  </a:cubicBezTo>
                  <a:cubicBezTo>
                    <a:pt x="5019" y="25327"/>
                    <a:pt x="9654" y="27984"/>
                    <a:pt x="14660" y="27962"/>
                  </a:cubicBezTo>
                  <a:cubicBezTo>
                    <a:pt x="19666" y="27984"/>
                    <a:pt x="24301" y="25327"/>
                    <a:pt x="26811" y="20995"/>
                  </a:cubicBezTo>
                  <a:cubicBezTo>
                    <a:pt x="29320" y="16664"/>
                    <a:pt x="29320" y="11320"/>
                    <a:pt x="26811" y="6989"/>
                  </a:cubicBezTo>
                  <a:cubicBezTo>
                    <a:pt x="24301" y="2657"/>
                    <a:pt x="19666" y="0"/>
                    <a:pt x="14660" y="22"/>
                  </a:cubicBezTo>
                  <a:close/>
                </a:path>
              </a:pathLst>
            </a:custGeom>
            <a:solidFill>
              <a:srgbClr val="E9E8E9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2344044" y="144768"/>
              <a:ext cx="15993" cy="15264"/>
            </a:xfrm>
            <a:custGeom>
              <a:avLst/>
              <a:gdLst/>
              <a:ahLst/>
              <a:cxnLst/>
              <a:rect r="r" b="b" t="t" l="l"/>
              <a:pathLst>
                <a:path h="15264" w="15993">
                  <a:moveTo>
                    <a:pt x="7996" y="12"/>
                  </a:moveTo>
                  <a:cubicBezTo>
                    <a:pt x="5266" y="0"/>
                    <a:pt x="2737" y="1449"/>
                    <a:pt x="1368" y="3812"/>
                  </a:cubicBezTo>
                  <a:cubicBezTo>
                    <a:pt x="0" y="6175"/>
                    <a:pt x="0" y="9089"/>
                    <a:pt x="1368" y="11452"/>
                  </a:cubicBezTo>
                  <a:cubicBezTo>
                    <a:pt x="2737" y="13815"/>
                    <a:pt x="5266" y="15264"/>
                    <a:pt x="7996" y="15252"/>
                  </a:cubicBezTo>
                  <a:cubicBezTo>
                    <a:pt x="10726" y="15264"/>
                    <a:pt x="13255" y="13815"/>
                    <a:pt x="14623" y="11452"/>
                  </a:cubicBezTo>
                  <a:cubicBezTo>
                    <a:pt x="15992" y="9089"/>
                    <a:pt x="15992" y="6175"/>
                    <a:pt x="14623" y="3812"/>
                  </a:cubicBezTo>
                  <a:cubicBezTo>
                    <a:pt x="13255" y="1449"/>
                    <a:pt x="10726" y="0"/>
                    <a:pt x="7996" y="12"/>
                  </a:cubicBezTo>
                  <a:close/>
                </a:path>
              </a:pathLst>
            </a:custGeom>
            <a:solidFill>
              <a:srgbClr val="010101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4716780" y="534670"/>
              <a:ext cx="19050" cy="278130"/>
            </a:xfrm>
            <a:custGeom>
              <a:avLst/>
              <a:gdLst/>
              <a:ahLst/>
              <a:cxnLst/>
              <a:rect r="r" b="b" t="t" l="l"/>
              <a:pathLst>
                <a:path h="278130" w="19050">
                  <a:moveTo>
                    <a:pt x="0" y="0"/>
                  </a:moveTo>
                  <a:lnTo>
                    <a:pt x="0" y="278130"/>
                  </a:lnTo>
                  <a:cubicBezTo>
                    <a:pt x="19050" y="278130"/>
                    <a:pt x="16510" y="262890"/>
                    <a:pt x="16510" y="243840"/>
                  </a:cubicBezTo>
                  <a:lnTo>
                    <a:pt x="16510" y="35560"/>
                  </a:lnTo>
                  <a:cubicBezTo>
                    <a:pt x="16510" y="16510"/>
                    <a:pt x="19050" y="0"/>
                    <a:pt x="0" y="0"/>
                  </a:cubicBezTo>
                  <a:close/>
                </a:path>
              </a:pathLst>
            </a:custGeom>
            <a:solidFill>
              <a:srgbClr val="BCBCBB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4716780" y="861060"/>
              <a:ext cx="19050" cy="278130"/>
            </a:xfrm>
            <a:custGeom>
              <a:avLst/>
              <a:gdLst/>
              <a:ahLst/>
              <a:cxnLst/>
              <a:rect r="r" b="b" t="t" l="l"/>
              <a:pathLst>
                <a:path h="278130" w="19050">
                  <a:moveTo>
                    <a:pt x="0" y="0"/>
                  </a:moveTo>
                  <a:lnTo>
                    <a:pt x="0" y="278130"/>
                  </a:lnTo>
                  <a:cubicBezTo>
                    <a:pt x="19050" y="278130"/>
                    <a:pt x="16510" y="262890"/>
                    <a:pt x="16510" y="243840"/>
                  </a:cubicBezTo>
                  <a:lnTo>
                    <a:pt x="16510" y="35560"/>
                  </a:lnTo>
                  <a:cubicBezTo>
                    <a:pt x="16510" y="16510"/>
                    <a:pt x="19050" y="0"/>
                    <a:pt x="0" y="0"/>
                  </a:cubicBezTo>
                  <a:close/>
                </a:path>
              </a:pathLst>
            </a:custGeom>
            <a:solidFill>
              <a:srgbClr val="BCBCBB"/>
            </a:solid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4064000" y="-2540"/>
              <a:ext cx="320040" cy="19050"/>
            </a:xfrm>
            <a:custGeom>
              <a:avLst/>
              <a:gdLst/>
              <a:ahLst/>
              <a:cxnLst/>
              <a:rect r="r" b="b" t="t" l="l"/>
              <a:pathLst>
                <a:path h="19050" w="320040">
                  <a:moveTo>
                    <a:pt x="0" y="19050"/>
                  </a:moveTo>
                  <a:lnTo>
                    <a:pt x="320040" y="19050"/>
                  </a:lnTo>
                  <a:cubicBezTo>
                    <a:pt x="320040" y="0"/>
                    <a:pt x="304800" y="2540"/>
                    <a:pt x="285750" y="2540"/>
                  </a:cubicBezTo>
                  <a:lnTo>
                    <a:pt x="34290" y="2540"/>
                  </a:lnTo>
                  <a:cubicBezTo>
                    <a:pt x="15240" y="2540"/>
                    <a:pt x="0" y="0"/>
                    <a:pt x="0" y="19050"/>
                  </a:cubicBezTo>
                  <a:close/>
                </a:path>
              </a:pathLst>
            </a:custGeom>
            <a:solidFill>
              <a:srgbClr val="BCBCBB"/>
            </a:solidFill>
          </p:spPr>
        </p:sp>
      </p:grpSp>
    </p:spTree>
  </p:cSld>
  <p:clrMapOvr>
    <a:masterClrMapping/>
  </p:clrMapOvr>
  <p:transition spd="slow">
    <p:fade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729553" y="3092175"/>
            <a:ext cx="3451574" cy="5865322"/>
            <a:chOff x="0" y="0"/>
            <a:chExt cx="4602099" cy="7820430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4602099" cy="1127173"/>
              <a:chOff x="0" y="0"/>
              <a:chExt cx="909057" cy="222651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909057" cy="222651"/>
              </a:xfrm>
              <a:custGeom>
                <a:avLst/>
                <a:gdLst/>
                <a:ahLst/>
                <a:cxnLst/>
                <a:rect r="r" b="b" t="t" l="l"/>
                <a:pathLst>
                  <a:path h="222651" w="909057">
                    <a:moveTo>
                      <a:pt x="76262" y="0"/>
                    </a:moveTo>
                    <a:lnTo>
                      <a:pt x="832794" y="0"/>
                    </a:lnTo>
                    <a:cubicBezTo>
                      <a:pt x="874913" y="0"/>
                      <a:pt x="909057" y="34144"/>
                      <a:pt x="909057" y="76262"/>
                    </a:cubicBezTo>
                    <a:lnTo>
                      <a:pt x="909057" y="146389"/>
                    </a:lnTo>
                    <a:cubicBezTo>
                      <a:pt x="909057" y="188508"/>
                      <a:pt x="874913" y="222651"/>
                      <a:pt x="832794" y="222651"/>
                    </a:cubicBezTo>
                    <a:lnTo>
                      <a:pt x="76262" y="222651"/>
                    </a:lnTo>
                    <a:cubicBezTo>
                      <a:pt x="34144" y="222651"/>
                      <a:pt x="0" y="188508"/>
                      <a:pt x="0" y="146389"/>
                    </a:cubicBezTo>
                    <a:lnTo>
                      <a:pt x="0" y="76262"/>
                    </a:lnTo>
                    <a:cubicBezTo>
                      <a:pt x="0" y="34144"/>
                      <a:pt x="34144" y="0"/>
                      <a:pt x="76262" y="0"/>
                    </a:cubicBezTo>
                    <a:close/>
                  </a:path>
                </a:pathLst>
              </a:custGeom>
              <a:solidFill>
                <a:srgbClr val="CADDFF"/>
              </a:solidFill>
              <a:ln w="19050">
                <a:solidFill>
                  <a:srgbClr val="000000"/>
                </a:solidFill>
              </a:ln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0" y="3194311"/>
              <a:ext cx="4602099" cy="1127173"/>
              <a:chOff x="0" y="0"/>
              <a:chExt cx="909057" cy="222651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909057" cy="222651"/>
              </a:xfrm>
              <a:custGeom>
                <a:avLst/>
                <a:gdLst/>
                <a:ahLst/>
                <a:cxnLst/>
                <a:rect r="r" b="b" t="t" l="l"/>
                <a:pathLst>
                  <a:path h="222651" w="909057">
                    <a:moveTo>
                      <a:pt x="76262" y="0"/>
                    </a:moveTo>
                    <a:lnTo>
                      <a:pt x="832794" y="0"/>
                    </a:lnTo>
                    <a:cubicBezTo>
                      <a:pt x="874913" y="0"/>
                      <a:pt x="909057" y="34144"/>
                      <a:pt x="909057" y="76262"/>
                    </a:cubicBezTo>
                    <a:lnTo>
                      <a:pt x="909057" y="146389"/>
                    </a:lnTo>
                    <a:cubicBezTo>
                      <a:pt x="909057" y="188508"/>
                      <a:pt x="874913" y="222651"/>
                      <a:pt x="832794" y="222651"/>
                    </a:cubicBezTo>
                    <a:lnTo>
                      <a:pt x="76262" y="222651"/>
                    </a:lnTo>
                    <a:cubicBezTo>
                      <a:pt x="34144" y="222651"/>
                      <a:pt x="0" y="188508"/>
                      <a:pt x="0" y="146389"/>
                    </a:cubicBezTo>
                    <a:lnTo>
                      <a:pt x="0" y="76262"/>
                    </a:lnTo>
                    <a:cubicBezTo>
                      <a:pt x="0" y="34144"/>
                      <a:pt x="34144" y="0"/>
                      <a:pt x="76262" y="0"/>
                    </a:cubicBezTo>
                    <a:close/>
                  </a:path>
                </a:pathLst>
              </a:custGeom>
              <a:solidFill>
                <a:srgbClr val="CADDFF"/>
              </a:solidFill>
              <a:ln w="19050">
                <a:solidFill>
                  <a:srgbClr val="000000"/>
                </a:solidFill>
              </a:ln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0">
              <a:off x="0" y="4943784"/>
              <a:ext cx="4602099" cy="1127173"/>
              <a:chOff x="0" y="0"/>
              <a:chExt cx="909057" cy="222651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909057" cy="222651"/>
              </a:xfrm>
              <a:custGeom>
                <a:avLst/>
                <a:gdLst/>
                <a:ahLst/>
                <a:cxnLst/>
                <a:rect r="r" b="b" t="t" l="l"/>
                <a:pathLst>
                  <a:path h="222651" w="909057">
                    <a:moveTo>
                      <a:pt x="76262" y="0"/>
                    </a:moveTo>
                    <a:lnTo>
                      <a:pt x="832794" y="0"/>
                    </a:lnTo>
                    <a:cubicBezTo>
                      <a:pt x="874913" y="0"/>
                      <a:pt x="909057" y="34144"/>
                      <a:pt x="909057" y="76262"/>
                    </a:cubicBezTo>
                    <a:lnTo>
                      <a:pt x="909057" y="146389"/>
                    </a:lnTo>
                    <a:cubicBezTo>
                      <a:pt x="909057" y="188508"/>
                      <a:pt x="874913" y="222651"/>
                      <a:pt x="832794" y="222651"/>
                    </a:cubicBezTo>
                    <a:lnTo>
                      <a:pt x="76262" y="222651"/>
                    </a:lnTo>
                    <a:cubicBezTo>
                      <a:pt x="34144" y="222651"/>
                      <a:pt x="0" y="188508"/>
                      <a:pt x="0" y="146389"/>
                    </a:cubicBezTo>
                    <a:lnTo>
                      <a:pt x="0" y="76262"/>
                    </a:lnTo>
                    <a:cubicBezTo>
                      <a:pt x="0" y="34144"/>
                      <a:pt x="34144" y="0"/>
                      <a:pt x="76262" y="0"/>
                    </a:cubicBezTo>
                    <a:close/>
                  </a:path>
                </a:pathLst>
              </a:custGeom>
              <a:solidFill>
                <a:srgbClr val="CADDFF"/>
              </a:solidFill>
              <a:ln w="19050">
                <a:solidFill>
                  <a:srgbClr val="000000"/>
                </a:solidFill>
              </a:ln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2" id="12"/>
            <p:cNvGrpSpPr/>
            <p:nvPr/>
          </p:nvGrpSpPr>
          <p:grpSpPr>
            <a:xfrm rot="0">
              <a:off x="0" y="6693257"/>
              <a:ext cx="4602099" cy="1127173"/>
              <a:chOff x="0" y="0"/>
              <a:chExt cx="909057" cy="222651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909057" cy="222651"/>
              </a:xfrm>
              <a:custGeom>
                <a:avLst/>
                <a:gdLst/>
                <a:ahLst/>
                <a:cxnLst/>
                <a:rect r="r" b="b" t="t" l="l"/>
                <a:pathLst>
                  <a:path h="222651" w="909057">
                    <a:moveTo>
                      <a:pt x="76262" y="0"/>
                    </a:moveTo>
                    <a:lnTo>
                      <a:pt x="832794" y="0"/>
                    </a:lnTo>
                    <a:cubicBezTo>
                      <a:pt x="874913" y="0"/>
                      <a:pt x="909057" y="34144"/>
                      <a:pt x="909057" y="76262"/>
                    </a:cubicBezTo>
                    <a:lnTo>
                      <a:pt x="909057" y="146389"/>
                    </a:lnTo>
                    <a:cubicBezTo>
                      <a:pt x="909057" y="188508"/>
                      <a:pt x="874913" y="222651"/>
                      <a:pt x="832794" y="222651"/>
                    </a:cubicBezTo>
                    <a:lnTo>
                      <a:pt x="76262" y="222651"/>
                    </a:lnTo>
                    <a:cubicBezTo>
                      <a:pt x="34144" y="222651"/>
                      <a:pt x="0" y="188508"/>
                      <a:pt x="0" y="146389"/>
                    </a:cubicBezTo>
                    <a:lnTo>
                      <a:pt x="0" y="76262"/>
                    </a:lnTo>
                    <a:cubicBezTo>
                      <a:pt x="0" y="34144"/>
                      <a:pt x="34144" y="0"/>
                      <a:pt x="76262" y="0"/>
                    </a:cubicBezTo>
                    <a:close/>
                  </a:path>
                </a:pathLst>
              </a:custGeom>
              <a:solidFill>
                <a:srgbClr val="CADDFF"/>
              </a:solidFill>
              <a:ln w="19050">
                <a:solidFill>
                  <a:srgbClr val="000000"/>
                </a:solidFill>
              </a:ln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5" id="15"/>
            <p:cNvGrpSpPr/>
            <p:nvPr/>
          </p:nvGrpSpPr>
          <p:grpSpPr>
            <a:xfrm rot="0">
              <a:off x="0" y="1749239"/>
              <a:ext cx="4602099" cy="1127173"/>
              <a:chOff x="0" y="0"/>
              <a:chExt cx="909057" cy="222651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909057" cy="222651"/>
              </a:xfrm>
              <a:custGeom>
                <a:avLst/>
                <a:gdLst/>
                <a:ahLst/>
                <a:cxnLst/>
                <a:rect r="r" b="b" t="t" l="l"/>
                <a:pathLst>
                  <a:path h="222651" w="909057">
                    <a:moveTo>
                      <a:pt x="76262" y="0"/>
                    </a:moveTo>
                    <a:lnTo>
                      <a:pt x="832794" y="0"/>
                    </a:lnTo>
                    <a:cubicBezTo>
                      <a:pt x="874913" y="0"/>
                      <a:pt x="909057" y="34144"/>
                      <a:pt x="909057" y="76262"/>
                    </a:cubicBezTo>
                    <a:lnTo>
                      <a:pt x="909057" y="146389"/>
                    </a:lnTo>
                    <a:cubicBezTo>
                      <a:pt x="909057" y="188508"/>
                      <a:pt x="874913" y="222651"/>
                      <a:pt x="832794" y="222651"/>
                    </a:cubicBezTo>
                    <a:lnTo>
                      <a:pt x="76262" y="222651"/>
                    </a:lnTo>
                    <a:cubicBezTo>
                      <a:pt x="34144" y="222651"/>
                      <a:pt x="0" y="188508"/>
                      <a:pt x="0" y="146389"/>
                    </a:cubicBezTo>
                    <a:lnTo>
                      <a:pt x="0" y="76262"/>
                    </a:lnTo>
                    <a:cubicBezTo>
                      <a:pt x="0" y="34144"/>
                      <a:pt x="34144" y="0"/>
                      <a:pt x="76262" y="0"/>
                    </a:cubicBezTo>
                    <a:close/>
                  </a:path>
                </a:pathLst>
              </a:custGeom>
              <a:solidFill>
                <a:srgbClr val="8DB0EF"/>
              </a:solidFill>
              <a:ln w="19050">
                <a:solidFill>
                  <a:srgbClr val="000000"/>
                </a:solidFill>
              </a:ln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18" id="18"/>
            <p:cNvSpPr txBox="true"/>
            <p:nvPr/>
          </p:nvSpPr>
          <p:spPr>
            <a:xfrm rot="0">
              <a:off x="207104" y="342268"/>
              <a:ext cx="3865701" cy="48073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756"/>
                </a:lnSpc>
              </a:pPr>
              <a:r>
                <a:rPr lang="en-US" sz="2600">
                  <a:solidFill>
                    <a:srgbClr val="000000"/>
                  </a:solidFill>
                  <a:latin typeface="Montserrat Classic"/>
                </a:rPr>
                <a:t>Browse Accesso..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136817" y="3536579"/>
              <a:ext cx="4187891" cy="48073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756"/>
                </a:lnSpc>
              </a:pPr>
              <a:r>
                <a:rPr lang="en-US" sz="2600">
                  <a:solidFill>
                    <a:srgbClr val="000000"/>
                  </a:solidFill>
                  <a:latin typeface="Montserrat Classic"/>
                </a:rPr>
                <a:t>Add To Cart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465795" y="5286052"/>
              <a:ext cx="3795414" cy="48073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756"/>
                </a:lnSpc>
              </a:pPr>
              <a:r>
                <a:rPr lang="en-US" sz="2600">
                  <a:solidFill>
                    <a:srgbClr val="000000"/>
                  </a:solidFill>
                  <a:latin typeface="Montserrat Classic"/>
                </a:rPr>
                <a:t>Make Order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207104" y="7035525"/>
              <a:ext cx="4187891" cy="48073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756"/>
                </a:lnSpc>
              </a:pPr>
              <a:r>
                <a:rPr lang="en-US" sz="2600">
                  <a:solidFill>
                    <a:srgbClr val="000000"/>
                  </a:solidFill>
                  <a:latin typeface="Montserrat Classic"/>
                </a:rPr>
                <a:t>Chapa-Payments</a:t>
              </a: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276145" y="2091507"/>
              <a:ext cx="4049809" cy="48073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756"/>
                </a:lnSpc>
              </a:pPr>
              <a:r>
                <a:rPr lang="en-US" sz="2600">
                  <a:solidFill>
                    <a:srgbClr val="000000"/>
                  </a:solidFill>
                  <a:latin typeface="Montserrat Classic"/>
                </a:rPr>
                <a:t>Search</a:t>
              </a:r>
            </a:p>
          </p:txBody>
        </p:sp>
      </p:grpSp>
      <p:sp>
        <p:nvSpPr>
          <p:cNvPr name="Freeform 23" id="23"/>
          <p:cNvSpPr/>
          <p:nvPr/>
        </p:nvSpPr>
        <p:spPr>
          <a:xfrm flipH="false" flipV="false" rot="0">
            <a:off x="15922515" y="0"/>
            <a:ext cx="2365485" cy="2057845"/>
          </a:xfrm>
          <a:custGeom>
            <a:avLst/>
            <a:gdLst/>
            <a:ahLst/>
            <a:cxnLst/>
            <a:rect r="r" b="b" t="t" l="l"/>
            <a:pathLst>
              <a:path h="2057845" w="2365485">
                <a:moveTo>
                  <a:pt x="0" y="0"/>
                </a:moveTo>
                <a:lnTo>
                  <a:pt x="2365485" y="0"/>
                </a:lnTo>
                <a:lnTo>
                  <a:pt x="2365485" y="2057845"/>
                </a:lnTo>
                <a:lnTo>
                  <a:pt x="0" y="20578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474" r="0" b="-7474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8212705" y="2262612"/>
            <a:ext cx="8288906" cy="6694886"/>
          </a:xfrm>
          <a:custGeom>
            <a:avLst/>
            <a:gdLst/>
            <a:ahLst/>
            <a:cxnLst/>
            <a:rect r="r" b="b" t="t" l="l"/>
            <a:pathLst>
              <a:path h="6694886" w="8288906">
                <a:moveTo>
                  <a:pt x="0" y="0"/>
                </a:moveTo>
                <a:lnTo>
                  <a:pt x="8288906" y="0"/>
                </a:lnTo>
                <a:lnTo>
                  <a:pt x="8288906" y="6694886"/>
                </a:lnTo>
                <a:lnTo>
                  <a:pt x="0" y="669488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3810389" y="1396177"/>
            <a:ext cx="10667221" cy="8647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375"/>
              </a:lnSpc>
              <a:spcBef>
                <a:spcPct val="0"/>
              </a:spcBef>
            </a:pPr>
            <a:r>
              <a:rPr lang="en-US" sz="6312">
                <a:solidFill>
                  <a:srgbClr val="000000"/>
                </a:solidFill>
                <a:latin typeface="Bebas Neue Bold"/>
              </a:rPr>
              <a:t>Accessories and Vehicles</a:t>
            </a:r>
          </a:p>
        </p:txBody>
      </p:sp>
    </p:spTree>
  </p:cSld>
  <p:clrMapOvr>
    <a:masterClrMapping/>
  </p:clrMapOvr>
  <p:transition spd="slow">
    <p:push dir="l"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78809" y="351266"/>
            <a:ext cx="13247645" cy="9935734"/>
            <a:chOff x="0" y="0"/>
            <a:chExt cx="812800" cy="6096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609600"/>
            </a:xfrm>
            <a:custGeom>
              <a:avLst/>
              <a:gdLst/>
              <a:ahLst/>
              <a:cxnLst/>
              <a:rect r="r" b="b" t="t" l="l"/>
              <a:pathLst>
                <a:path h="609600" w="812800">
                  <a:moveTo>
                    <a:pt x="203200" y="0"/>
                  </a:moveTo>
                  <a:lnTo>
                    <a:pt x="812800" y="0"/>
                  </a:lnTo>
                  <a:lnTo>
                    <a:pt x="609600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CADD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01600" y="-38100"/>
              <a:ext cx="609600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4908576" y="1028700"/>
            <a:ext cx="12685318" cy="8229600"/>
            <a:chOff x="0" y="0"/>
            <a:chExt cx="16913757" cy="1097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6913757" cy="10972800"/>
            </a:xfrm>
            <a:custGeom>
              <a:avLst/>
              <a:gdLst/>
              <a:ahLst/>
              <a:cxnLst/>
              <a:rect r="r" b="b" t="t" l="l"/>
              <a:pathLst>
                <a:path h="10972800" w="16913757">
                  <a:moveTo>
                    <a:pt x="0" y="0"/>
                  </a:moveTo>
                  <a:lnTo>
                    <a:pt x="16913757" y="0"/>
                  </a:lnTo>
                  <a:lnTo>
                    <a:pt x="16913757" y="10972800"/>
                  </a:lnTo>
                  <a:lnTo>
                    <a:pt x="0" y="10972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276529" y="443620"/>
              <a:ext cx="14436899" cy="9000170"/>
            </a:xfrm>
            <a:custGeom>
              <a:avLst/>
              <a:gdLst/>
              <a:ahLst/>
              <a:cxnLst/>
              <a:rect r="r" b="b" t="t" l="l"/>
              <a:pathLst>
                <a:path h="9000170" w="14436899">
                  <a:moveTo>
                    <a:pt x="0" y="0"/>
                  </a:moveTo>
                  <a:lnTo>
                    <a:pt x="14436899" y="0"/>
                  </a:lnTo>
                  <a:lnTo>
                    <a:pt x="14436899" y="9000170"/>
                  </a:lnTo>
                  <a:lnTo>
                    <a:pt x="0" y="90001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1724" t="0" r="-289" b="-129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578809" y="3337007"/>
            <a:ext cx="6286266" cy="6722928"/>
            <a:chOff x="0" y="0"/>
            <a:chExt cx="8381688" cy="896390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381688" cy="8944326"/>
            </a:xfrm>
            <a:custGeom>
              <a:avLst/>
              <a:gdLst/>
              <a:ahLst/>
              <a:cxnLst/>
              <a:rect r="r" b="b" t="t" l="l"/>
              <a:pathLst>
                <a:path h="8944326" w="8381688">
                  <a:moveTo>
                    <a:pt x="0" y="0"/>
                  </a:moveTo>
                  <a:lnTo>
                    <a:pt x="8381688" y="0"/>
                  </a:lnTo>
                  <a:lnTo>
                    <a:pt x="8381688" y="8944326"/>
                  </a:lnTo>
                  <a:lnTo>
                    <a:pt x="0" y="89443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1723471" y="929656"/>
              <a:ext cx="6449286" cy="7358733"/>
            </a:xfrm>
            <a:custGeom>
              <a:avLst/>
              <a:gdLst/>
              <a:ahLst/>
              <a:cxnLst/>
              <a:rect r="r" b="b" t="t" l="l"/>
              <a:pathLst>
                <a:path h="7358733" w="6449286">
                  <a:moveTo>
                    <a:pt x="0" y="0"/>
                  </a:moveTo>
                  <a:lnTo>
                    <a:pt x="6449286" y="0"/>
                  </a:lnTo>
                  <a:lnTo>
                    <a:pt x="6449286" y="7358733"/>
                  </a:lnTo>
                  <a:lnTo>
                    <a:pt x="0" y="73587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624" r="0" b="-624"/>
              </a:stretch>
            </a:blipFill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0" y="-222"/>
            <a:ext cx="2056040" cy="1788644"/>
          </a:xfrm>
          <a:custGeom>
            <a:avLst/>
            <a:gdLst/>
            <a:ahLst/>
            <a:cxnLst/>
            <a:rect r="r" b="b" t="t" l="l"/>
            <a:pathLst>
              <a:path h="1788644" w="2056040">
                <a:moveTo>
                  <a:pt x="0" y="0"/>
                </a:moveTo>
                <a:lnTo>
                  <a:pt x="2056040" y="0"/>
                </a:lnTo>
                <a:lnTo>
                  <a:pt x="2056040" y="1788643"/>
                </a:lnTo>
                <a:lnTo>
                  <a:pt x="0" y="178864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7474" r="0" b="-7474"/>
            </a:stretch>
          </a:blipFill>
        </p:spPr>
      </p:sp>
    </p:spTree>
  </p:cSld>
  <p:clrMapOvr>
    <a:masterClrMapping/>
  </p:clrMapOvr>
  <p:transition spd="slow">
    <p:push dir="l"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11977" y="2926595"/>
            <a:ext cx="3451574" cy="845380"/>
            <a:chOff x="0" y="0"/>
            <a:chExt cx="909057" cy="22265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09057" cy="222651"/>
            </a:xfrm>
            <a:custGeom>
              <a:avLst/>
              <a:gdLst/>
              <a:ahLst/>
              <a:cxnLst/>
              <a:rect r="r" b="b" t="t" l="l"/>
              <a:pathLst>
                <a:path h="222651" w="909057">
                  <a:moveTo>
                    <a:pt x="76262" y="0"/>
                  </a:moveTo>
                  <a:lnTo>
                    <a:pt x="832794" y="0"/>
                  </a:lnTo>
                  <a:cubicBezTo>
                    <a:pt x="874913" y="0"/>
                    <a:pt x="909057" y="34144"/>
                    <a:pt x="909057" y="76262"/>
                  </a:cubicBezTo>
                  <a:lnTo>
                    <a:pt x="909057" y="146389"/>
                  </a:lnTo>
                  <a:cubicBezTo>
                    <a:pt x="909057" y="188508"/>
                    <a:pt x="874913" y="222651"/>
                    <a:pt x="832794" y="222651"/>
                  </a:cubicBezTo>
                  <a:lnTo>
                    <a:pt x="76262" y="222651"/>
                  </a:lnTo>
                  <a:cubicBezTo>
                    <a:pt x="34144" y="222651"/>
                    <a:pt x="0" y="188508"/>
                    <a:pt x="0" y="146389"/>
                  </a:cubicBezTo>
                  <a:lnTo>
                    <a:pt x="0" y="76262"/>
                  </a:lnTo>
                  <a:cubicBezTo>
                    <a:pt x="0" y="34144"/>
                    <a:pt x="34144" y="0"/>
                    <a:pt x="76262" y="0"/>
                  </a:cubicBezTo>
                  <a:close/>
                </a:path>
              </a:pathLst>
            </a:custGeom>
            <a:solidFill>
              <a:srgbClr val="CADDFF"/>
            </a:solidFill>
            <a:ln w="19050">
              <a:solidFill>
                <a:srgbClr val="000000"/>
              </a:solidFill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811977" y="5322328"/>
            <a:ext cx="3451574" cy="845380"/>
            <a:chOff x="0" y="0"/>
            <a:chExt cx="909057" cy="22265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909057" cy="222651"/>
            </a:xfrm>
            <a:custGeom>
              <a:avLst/>
              <a:gdLst/>
              <a:ahLst/>
              <a:cxnLst/>
              <a:rect r="r" b="b" t="t" l="l"/>
              <a:pathLst>
                <a:path h="222651" w="909057">
                  <a:moveTo>
                    <a:pt x="76262" y="0"/>
                  </a:moveTo>
                  <a:lnTo>
                    <a:pt x="832794" y="0"/>
                  </a:lnTo>
                  <a:cubicBezTo>
                    <a:pt x="874913" y="0"/>
                    <a:pt x="909057" y="34144"/>
                    <a:pt x="909057" y="76262"/>
                  </a:cubicBezTo>
                  <a:lnTo>
                    <a:pt x="909057" y="146389"/>
                  </a:lnTo>
                  <a:cubicBezTo>
                    <a:pt x="909057" y="188508"/>
                    <a:pt x="874913" y="222651"/>
                    <a:pt x="832794" y="222651"/>
                  </a:cubicBezTo>
                  <a:lnTo>
                    <a:pt x="76262" y="222651"/>
                  </a:lnTo>
                  <a:cubicBezTo>
                    <a:pt x="34144" y="222651"/>
                    <a:pt x="0" y="188508"/>
                    <a:pt x="0" y="146389"/>
                  </a:cubicBezTo>
                  <a:lnTo>
                    <a:pt x="0" y="76262"/>
                  </a:lnTo>
                  <a:cubicBezTo>
                    <a:pt x="0" y="34144"/>
                    <a:pt x="34144" y="0"/>
                    <a:pt x="76262" y="0"/>
                  </a:cubicBezTo>
                  <a:close/>
                </a:path>
              </a:pathLst>
            </a:custGeom>
            <a:solidFill>
              <a:srgbClr val="CADDFF"/>
            </a:solidFill>
            <a:ln w="19050">
              <a:solidFill>
                <a:srgbClr val="000000"/>
              </a:solidFill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811977" y="6634433"/>
            <a:ext cx="3451574" cy="845380"/>
            <a:chOff x="0" y="0"/>
            <a:chExt cx="909057" cy="22265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909057" cy="222651"/>
            </a:xfrm>
            <a:custGeom>
              <a:avLst/>
              <a:gdLst/>
              <a:ahLst/>
              <a:cxnLst/>
              <a:rect r="r" b="b" t="t" l="l"/>
              <a:pathLst>
                <a:path h="222651" w="909057">
                  <a:moveTo>
                    <a:pt x="76262" y="0"/>
                  </a:moveTo>
                  <a:lnTo>
                    <a:pt x="832794" y="0"/>
                  </a:lnTo>
                  <a:cubicBezTo>
                    <a:pt x="874913" y="0"/>
                    <a:pt x="909057" y="34144"/>
                    <a:pt x="909057" y="76262"/>
                  </a:cubicBezTo>
                  <a:lnTo>
                    <a:pt x="909057" y="146389"/>
                  </a:lnTo>
                  <a:cubicBezTo>
                    <a:pt x="909057" y="188508"/>
                    <a:pt x="874913" y="222651"/>
                    <a:pt x="832794" y="222651"/>
                  </a:cubicBezTo>
                  <a:lnTo>
                    <a:pt x="76262" y="222651"/>
                  </a:lnTo>
                  <a:cubicBezTo>
                    <a:pt x="34144" y="222651"/>
                    <a:pt x="0" y="188508"/>
                    <a:pt x="0" y="146389"/>
                  </a:cubicBezTo>
                  <a:lnTo>
                    <a:pt x="0" y="76262"/>
                  </a:lnTo>
                  <a:cubicBezTo>
                    <a:pt x="0" y="34144"/>
                    <a:pt x="34144" y="0"/>
                    <a:pt x="76262" y="0"/>
                  </a:cubicBezTo>
                  <a:close/>
                </a:path>
              </a:pathLst>
            </a:custGeom>
            <a:solidFill>
              <a:srgbClr val="CADDFF"/>
            </a:solidFill>
            <a:ln w="19050">
              <a:solidFill>
                <a:srgbClr val="000000"/>
              </a:solidFill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811977" y="7946537"/>
            <a:ext cx="3451574" cy="1099241"/>
            <a:chOff x="0" y="0"/>
            <a:chExt cx="909057" cy="28951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909057" cy="289512"/>
            </a:xfrm>
            <a:custGeom>
              <a:avLst/>
              <a:gdLst/>
              <a:ahLst/>
              <a:cxnLst/>
              <a:rect r="r" b="b" t="t" l="l"/>
              <a:pathLst>
                <a:path h="289512" w="909057">
                  <a:moveTo>
                    <a:pt x="76262" y="0"/>
                  </a:moveTo>
                  <a:lnTo>
                    <a:pt x="832794" y="0"/>
                  </a:lnTo>
                  <a:cubicBezTo>
                    <a:pt x="874913" y="0"/>
                    <a:pt x="909057" y="34144"/>
                    <a:pt x="909057" y="76262"/>
                  </a:cubicBezTo>
                  <a:lnTo>
                    <a:pt x="909057" y="213250"/>
                  </a:lnTo>
                  <a:cubicBezTo>
                    <a:pt x="909057" y="255368"/>
                    <a:pt x="874913" y="289512"/>
                    <a:pt x="832794" y="289512"/>
                  </a:cubicBezTo>
                  <a:lnTo>
                    <a:pt x="76262" y="289512"/>
                  </a:lnTo>
                  <a:cubicBezTo>
                    <a:pt x="34144" y="289512"/>
                    <a:pt x="0" y="255368"/>
                    <a:pt x="0" y="213250"/>
                  </a:cubicBezTo>
                  <a:lnTo>
                    <a:pt x="0" y="76262"/>
                  </a:lnTo>
                  <a:cubicBezTo>
                    <a:pt x="0" y="34144"/>
                    <a:pt x="34144" y="0"/>
                    <a:pt x="76262" y="0"/>
                  </a:cubicBezTo>
                  <a:close/>
                </a:path>
              </a:pathLst>
            </a:custGeom>
            <a:solidFill>
              <a:srgbClr val="CADDFF"/>
            </a:solidFill>
            <a:ln w="19050">
              <a:solidFill>
                <a:srgbClr val="000000"/>
              </a:solidFill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811977" y="4238524"/>
            <a:ext cx="3451574" cy="845380"/>
            <a:chOff x="0" y="0"/>
            <a:chExt cx="909057" cy="222651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909057" cy="222651"/>
            </a:xfrm>
            <a:custGeom>
              <a:avLst/>
              <a:gdLst/>
              <a:ahLst/>
              <a:cxnLst/>
              <a:rect r="r" b="b" t="t" l="l"/>
              <a:pathLst>
                <a:path h="222651" w="909057">
                  <a:moveTo>
                    <a:pt x="76262" y="0"/>
                  </a:moveTo>
                  <a:lnTo>
                    <a:pt x="832794" y="0"/>
                  </a:lnTo>
                  <a:cubicBezTo>
                    <a:pt x="874913" y="0"/>
                    <a:pt x="909057" y="34144"/>
                    <a:pt x="909057" y="76262"/>
                  </a:cubicBezTo>
                  <a:lnTo>
                    <a:pt x="909057" y="146389"/>
                  </a:lnTo>
                  <a:cubicBezTo>
                    <a:pt x="909057" y="188508"/>
                    <a:pt x="874913" y="222651"/>
                    <a:pt x="832794" y="222651"/>
                  </a:cubicBezTo>
                  <a:lnTo>
                    <a:pt x="76262" y="222651"/>
                  </a:lnTo>
                  <a:cubicBezTo>
                    <a:pt x="34144" y="222651"/>
                    <a:pt x="0" y="188508"/>
                    <a:pt x="0" y="146389"/>
                  </a:cubicBezTo>
                  <a:lnTo>
                    <a:pt x="0" y="76262"/>
                  </a:lnTo>
                  <a:cubicBezTo>
                    <a:pt x="0" y="34144"/>
                    <a:pt x="34144" y="0"/>
                    <a:pt x="76262" y="0"/>
                  </a:cubicBezTo>
                  <a:close/>
                </a:path>
              </a:pathLst>
            </a:custGeom>
            <a:solidFill>
              <a:srgbClr val="CADDFF"/>
            </a:solidFill>
            <a:ln w="19050">
              <a:solidFill>
                <a:srgbClr val="000000"/>
              </a:solidFill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4024448" y="2926595"/>
            <a:ext cx="3451574" cy="845380"/>
            <a:chOff x="0" y="0"/>
            <a:chExt cx="909057" cy="222651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909057" cy="222651"/>
            </a:xfrm>
            <a:custGeom>
              <a:avLst/>
              <a:gdLst/>
              <a:ahLst/>
              <a:cxnLst/>
              <a:rect r="r" b="b" t="t" l="l"/>
              <a:pathLst>
                <a:path h="222651" w="909057">
                  <a:moveTo>
                    <a:pt x="76262" y="0"/>
                  </a:moveTo>
                  <a:lnTo>
                    <a:pt x="832794" y="0"/>
                  </a:lnTo>
                  <a:cubicBezTo>
                    <a:pt x="874913" y="0"/>
                    <a:pt x="909057" y="34144"/>
                    <a:pt x="909057" y="76262"/>
                  </a:cubicBezTo>
                  <a:lnTo>
                    <a:pt x="909057" y="146389"/>
                  </a:lnTo>
                  <a:cubicBezTo>
                    <a:pt x="909057" y="188508"/>
                    <a:pt x="874913" y="222651"/>
                    <a:pt x="832794" y="222651"/>
                  </a:cubicBezTo>
                  <a:lnTo>
                    <a:pt x="76262" y="222651"/>
                  </a:lnTo>
                  <a:cubicBezTo>
                    <a:pt x="34144" y="222651"/>
                    <a:pt x="0" y="188508"/>
                    <a:pt x="0" y="146389"/>
                  </a:cubicBezTo>
                  <a:lnTo>
                    <a:pt x="0" y="76262"/>
                  </a:lnTo>
                  <a:cubicBezTo>
                    <a:pt x="0" y="34144"/>
                    <a:pt x="34144" y="0"/>
                    <a:pt x="76262" y="0"/>
                  </a:cubicBezTo>
                  <a:close/>
                </a:path>
              </a:pathLst>
            </a:custGeom>
            <a:solidFill>
              <a:srgbClr val="CADDFF"/>
            </a:solidFill>
            <a:ln w="19050">
              <a:solidFill>
                <a:srgbClr val="000000"/>
              </a:solidFill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4024448" y="5322328"/>
            <a:ext cx="3451574" cy="845380"/>
            <a:chOff x="0" y="0"/>
            <a:chExt cx="909057" cy="222651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909057" cy="222651"/>
            </a:xfrm>
            <a:custGeom>
              <a:avLst/>
              <a:gdLst/>
              <a:ahLst/>
              <a:cxnLst/>
              <a:rect r="r" b="b" t="t" l="l"/>
              <a:pathLst>
                <a:path h="222651" w="909057">
                  <a:moveTo>
                    <a:pt x="76262" y="0"/>
                  </a:moveTo>
                  <a:lnTo>
                    <a:pt x="832794" y="0"/>
                  </a:lnTo>
                  <a:cubicBezTo>
                    <a:pt x="874913" y="0"/>
                    <a:pt x="909057" y="34144"/>
                    <a:pt x="909057" y="76262"/>
                  </a:cubicBezTo>
                  <a:lnTo>
                    <a:pt x="909057" y="146389"/>
                  </a:lnTo>
                  <a:cubicBezTo>
                    <a:pt x="909057" y="188508"/>
                    <a:pt x="874913" y="222651"/>
                    <a:pt x="832794" y="222651"/>
                  </a:cubicBezTo>
                  <a:lnTo>
                    <a:pt x="76262" y="222651"/>
                  </a:lnTo>
                  <a:cubicBezTo>
                    <a:pt x="34144" y="222651"/>
                    <a:pt x="0" y="188508"/>
                    <a:pt x="0" y="146389"/>
                  </a:cubicBezTo>
                  <a:lnTo>
                    <a:pt x="0" y="76262"/>
                  </a:lnTo>
                  <a:cubicBezTo>
                    <a:pt x="0" y="34144"/>
                    <a:pt x="34144" y="0"/>
                    <a:pt x="76262" y="0"/>
                  </a:cubicBezTo>
                  <a:close/>
                </a:path>
              </a:pathLst>
            </a:custGeom>
            <a:solidFill>
              <a:srgbClr val="CADDFF"/>
            </a:solidFill>
            <a:ln w="19050">
              <a:solidFill>
                <a:srgbClr val="000000"/>
              </a:solidFill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4024448" y="4238524"/>
            <a:ext cx="3451574" cy="845380"/>
            <a:chOff x="0" y="0"/>
            <a:chExt cx="909057" cy="222651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909057" cy="222651"/>
            </a:xfrm>
            <a:custGeom>
              <a:avLst/>
              <a:gdLst/>
              <a:ahLst/>
              <a:cxnLst/>
              <a:rect r="r" b="b" t="t" l="l"/>
              <a:pathLst>
                <a:path h="222651" w="909057">
                  <a:moveTo>
                    <a:pt x="76262" y="0"/>
                  </a:moveTo>
                  <a:lnTo>
                    <a:pt x="832794" y="0"/>
                  </a:lnTo>
                  <a:cubicBezTo>
                    <a:pt x="874913" y="0"/>
                    <a:pt x="909057" y="34144"/>
                    <a:pt x="909057" y="76262"/>
                  </a:cubicBezTo>
                  <a:lnTo>
                    <a:pt x="909057" y="146389"/>
                  </a:lnTo>
                  <a:cubicBezTo>
                    <a:pt x="909057" y="188508"/>
                    <a:pt x="874913" y="222651"/>
                    <a:pt x="832794" y="222651"/>
                  </a:cubicBezTo>
                  <a:lnTo>
                    <a:pt x="76262" y="222651"/>
                  </a:lnTo>
                  <a:cubicBezTo>
                    <a:pt x="34144" y="222651"/>
                    <a:pt x="0" y="188508"/>
                    <a:pt x="0" y="146389"/>
                  </a:cubicBezTo>
                  <a:lnTo>
                    <a:pt x="0" y="76262"/>
                  </a:lnTo>
                  <a:cubicBezTo>
                    <a:pt x="0" y="34144"/>
                    <a:pt x="34144" y="0"/>
                    <a:pt x="76262" y="0"/>
                  </a:cubicBezTo>
                  <a:close/>
                </a:path>
              </a:pathLst>
            </a:custGeom>
            <a:solidFill>
              <a:srgbClr val="CADDFF"/>
            </a:solidFill>
            <a:ln w="19050">
              <a:solidFill>
                <a:srgbClr val="000000"/>
              </a:solidFill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26" id="26"/>
          <p:cNvSpPr/>
          <p:nvPr/>
        </p:nvSpPr>
        <p:spPr>
          <a:xfrm flipH="false" flipV="false" rot="0">
            <a:off x="5731726" y="1776187"/>
            <a:ext cx="6824548" cy="6824548"/>
          </a:xfrm>
          <a:custGeom>
            <a:avLst/>
            <a:gdLst/>
            <a:ahLst/>
            <a:cxnLst/>
            <a:rect r="r" b="b" t="t" l="l"/>
            <a:pathLst>
              <a:path h="6824548" w="6824548">
                <a:moveTo>
                  <a:pt x="0" y="0"/>
                </a:moveTo>
                <a:lnTo>
                  <a:pt x="6824548" y="0"/>
                </a:lnTo>
                <a:lnTo>
                  <a:pt x="6824548" y="6824547"/>
                </a:lnTo>
                <a:lnTo>
                  <a:pt x="0" y="68245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4626708" y="2963460"/>
            <a:ext cx="9034584" cy="3784637"/>
          </a:xfrm>
          <a:custGeom>
            <a:avLst/>
            <a:gdLst/>
            <a:ahLst/>
            <a:cxnLst/>
            <a:rect r="r" b="b" t="t" l="l"/>
            <a:pathLst>
              <a:path h="3784637" w="9034584">
                <a:moveTo>
                  <a:pt x="0" y="0"/>
                </a:moveTo>
                <a:lnTo>
                  <a:pt x="9034584" y="0"/>
                </a:lnTo>
                <a:lnTo>
                  <a:pt x="9034584" y="3784636"/>
                </a:lnTo>
                <a:lnTo>
                  <a:pt x="0" y="37846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8" id="28"/>
          <p:cNvSpPr txBox="true"/>
          <p:nvPr/>
        </p:nvSpPr>
        <p:spPr>
          <a:xfrm rot="0">
            <a:off x="3810389" y="1396177"/>
            <a:ext cx="10667221" cy="8647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375"/>
              </a:lnSpc>
              <a:spcBef>
                <a:spcPct val="0"/>
              </a:spcBef>
            </a:pPr>
            <a:r>
              <a:rPr lang="en-US" sz="6312">
                <a:solidFill>
                  <a:srgbClr val="000000"/>
                </a:solidFill>
                <a:latin typeface="Bebas Neue Bold"/>
              </a:rPr>
              <a:t>Blog Post and Driver Hiring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967305" y="3192820"/>
            <a:ext cx="2899275" cy="3510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756"/>
              </a:lnSpc>
            </a:pPr>
            <a:r>
              <a:rPr lang="en-US" sz="2600">
                <a:solidFill>
                  <a:srgbClr val="000000"/>
                </a:solidFill>
                <a:latin typeface="Montserrat Classic"/>
              </a:rPr>
              <a:t>Browse blogs..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914590" y="5588554"/>
            <a:ext cx="3140918" cy="3510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756"/>
              </a:lnSpc>
            </a:pPr>
            <a:r>
              <a:rPr lang="en-US" sz="2600">
                <a:solidFill>
                  <a:srgbClr val="000000"/>
                </a:solidFill>
                <a:latin typeface="Montserrat Classic"/>
              </a:rPr>
              <a:t>Comment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914590" y="6901133"/>
            <a:ext cx="3283787" cy="3510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756"/>
              </a:lnSpc>
            </a:pPr>
            <a:r>
              <a:rPr lang="en-US" sz="2600">
                <a:solidFill>
                  <a:srgbClr val="000000"/>
                </a:solidFill>
                <a:latin typeface="Montserrat Classic"/>
              </a:rPr>
              <a:t>Learn tips &amp; tricks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851379" y="8212763"/>
            <a:ext cx="3204130" cy="6939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756"/>
              </a:lnSpc>
            </a:pPr>
            <a:r>
              <a:rPr lang="en-US" sz="2600">
                <a:solidFill>
                  <a:srgbClr val="000000"/>
                </a:solidFill>
                <a:latin typeface="Montserrat Classic"/>
              </a:rPr>
              <a:t>Become caraficionados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019086" y="4504750"/>
            <a:ext cx="3037357" cy="3510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756"/>
              </a:lnSpc>
            </a:pPr>
            <a:r>
              <a:rPr lang="en-US" sz="2600">
                <a:solidFill>
                  <a:srgbClr val="000000"/>
                </a:solidFill>
                <a:latin typeface="Montserrat Classic"/>
              </a:rPr>
              <a:t>Search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4179776" y="3192820"/>
            <a:ext cx="2899275" cy="3510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756"/>
              </a:lnSpc>
            </a:pPr>
            <a:r>
              <a:rPr lang="en-US" sz="2600">
                <a:solidFill>
                  <a:srgbClr val="000000"/>
                </a:solidFill>
                <a:latin typeface="Montserrat Classic"/>
              </a:rPr>
              <a:t>Browse job..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4127061" y="5588554"/>
            <a:ext cx="3140918" cy="3510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756"/>
              </a:lnSpc>
            </a:pPr>
            <a:r>
              <a:rPr lang="en-US" sz="2600">
                <a:solidFill>
                  <a:srgbClr val="000000"/>
                </a:solidFill>
                <a:latin typeface="Montserrat Classic"/>
              </a:rPr>
              <a:t>Apply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4231557" y="4504750"/>
            <a:ext cx="3037357" cy="3510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756"/>
              </a:lnSpc>
            </a:pPr>
            <a:r>
              <a:rPr lang="en-US" sz="2600">
                <a:solidFill>
                  <a:srgbClr val="000000"/>
                </a:solidFill>
                <a:latin typeface="Montserrat Classic"/>
              </a:rPr>
              <a:t>Search</a:t>
            </a:r>
          </a:p>
        </p:txBody>
      </p:sp>
      <p:sp>
        <p:nvSpPr>
          <p:cNvPr name="Freeform 37" id="37"/>
          <p:cNvSpPr/>
          <p:nvPr/>
        </p:nvSpPr>
        <p:spPr>
          <a:xfrm flipH="false" flipV="false" rot="0">
            <a:off x="15922515" y="8229378"/>
            <a:ext cx="2365485" cy="2057845"/>
          </a:xfrm>
          <a:custGeom>
            <a:avLst/>
            <a:gdLst/>
            <a:ahLst/>
            <a:cxnLst/>
            <a:rect r="r" b="b" t="t" l="l"/>
            <a:pathLst>
              <a:path h="2057845" w="2365485">
                <a:moveTo>
                  <a:pt x="0" y="0"/>
                </a:moveTo>
                <a:lnTo>
                  <a:pt x="2365485" y="0"/>
                </a:lnTo>
                <a:lnTo>
                  <a:pt x="2365485" y="2057844"/>
                </a:lnTo>
                <a:lnTo>
                  <a:pt x="0" y="205784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7474" r="0" b="-7474"/>
            </a:stretch>
          </a:blipFill>
        </p:spPr>
      </p:sp>
    </p:spTree>
  </p:cSld>
  <p:clrMapOvr>
    <a:masterClrMapping/>
  </p:clrMapOvr>
  <p:transition spd="slow">
    <p:push dir="l"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CDFFD8">
                <a:alpha val="100000"/>
              </a:srgbClr>
            </a:gs>
            <a:gs pos="100000">
              <a:srgbClr val="94B9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922515" y="8229155"/>
            <a:ext cx="2365485" cy="2057845"/>
          </a:xfrm>
          <a:custGeom>
            <a:avLst/>
            <a:gdLst/>
            <a:ahLst/>
            <a:cxnLst/>
            <a:rect r="r" b="b" t="t" l="l"/>
            <a:pathLst>
              <a:path h="2057845" w="2365485">
                <a:moveTo>
                  <a:pt x="0" y="0"/>
                </a:moveTo>
                <a:lnTo>
                  <a:pt x="2365485" y="0"/>
                </a:lnTo>
                <a:lnTo>
                  <a:pt x="2365485" y="2057845"/>
                </a:lnTo>
                <a:lnTo>
                  <a:pt x="0" y="20578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474" r="0" b="-7474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7850745" y="434120"/>
            <a:ext cx="9708708" cy="7795036"/>
            <a:chOff x="0" y="0"/>
            <a:chExt cx="7467600" cy="599567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7467600" cy="4513580"/>
            </a:xfrm>
            <a:custGeom>
              <a:avLst/>
              <a:gdLst/>
              <a:ahLst/>
              <a:cxnLst/>
              <a:rect r="r" b="b" t="t" l="l"/>
              <a:pathLst>
                <a:path h="4513580" w="7467600">
                  <a:moveTo>
                    <a:pt x="7127240" y="0"/>
                  </a:moveTo>
                  <a:lnTo>
                    <a:pt x="340360" y="0"/>
                  </a:lnTo>
                  <a:cubicBezTo>
                    <a:pt x="152400" y="0"/>
                    <a:pt x="0" y="152400"/>
                    <a:pt x="0" y="340360"/>
                  </a:cubicBezTo>
                  <a:lnTo>
                    <a:pt x="0" y="4513580"/>
                  </a:lnTo>
                  <a:lnTo>
                    <a:pt x="7467600" y="4513580"/>
                  </a:lnTo>
                  <a:lnTo>
                    <a:pt x="7467600" y="340360"/>
                  </a:lnTo>
                  <a:cubicBezTo>
                    <a:pt x="7467600" y="152400"/>
                    <a:pt x="7315200" y="0"/>
                    <a:pt x="7127240" y="0"/>
                  </a:cubicBezTo>
                  <a:close/>
                  <a:moveTo>
                    <a:pt x="7142480" y="4188460"/>
                  </a:moveTo>
                  <a:lnTo>
                    <a:pt x="314961" y="4188460"/>
                  </a:lnTo>
                  <a:lnTo>
                    <a:pt x="314961" y="353060"/>
                  </a:lnTo>
                  <a:lnTo>
                    <a:pt x="7142480" y="353060"/>
                  </a:lnTo>
                  <a:lnTo>
                    <a:pt x="7142480" y="41884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4514850"/>
              <a:ext cx="7467600" cy="695960"/>
            </a:xfrm>
            <a:custGeom>
              <a:avLst/>
              <a:gdLst/>
              <a:ahLst/>
              <a:cxnLst/>
              <a:rect r="r" b="b" t="t" l="l"/>
              <a:pathLst>
                <a:path h="695960" w="7467600">
                  <a:moveTo>
                    <a:pt x="0" y="355600"/>
                  </a:moveTo>
                  <a:cubicBezTo>
                    <a:pt x="0" y="543560"/>
                    <a:pt x="152400" y="695960"/>
                    <a:pt x="340360" y="695960"/>
                  </a:cubicBezTo>
                  <a:lnTo>
                    <a:pt x="7127240" y="695960"/>
                  </a:lnTo>
                  <a:cubicBezTo>
                    <a:pt x="7315200" y="695960"/>
                    <a:pt x="7467600" y="543560"/>
                    <a:pt x="7467600" y="355600"/>
                  </a:cubicBezTo>
                  <a:lnTo>
                    <a:pt x="7467600" y="0"/>
                  </a:lnTo>
                  <a:lnTo>
                    <a:pt x="0" y="0"/>
                  </a:lnTo>
                  <a:lnTo>
                    <a:pt x="0" y="355600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2429510" y="5210810"/>
              <a:ext cx="2606040" cy="791210"/>
            </a:xfrm>
            <a:custGeom>
              <a:avLst/>
              <a:gdLst/>
              <a:ahLst/>
              <a:cxnLst/>
              <a:rect r="r" b="b" t="t" l="l"/>
              <a:pathLst>
                <a:path h="791210" w="2606040">
                  <a:moveTo>
                    <a:pt x="1258570" y="0"/>
                  </a:moveTo>
                  <a:lnTo>
                    <a:pt x="453390" y="0"/>
                  </a:lnTo>
                  <a:cubicBezTo>
                    <a:pt x="453390" y="0"/>
                    <a:pt x="429260" y="370840"/>
                    <a:pt x="403860" y="525780"/>
                  </a:cubicBezTo>
                  <a:cubicBezTo>
                    <a:pt x="359410" y="791210"/>
                    <a:pt x="87630" y="706120"/>
                    <a:pt x="10160" y="762000"/>
                  </a:cubicBezTo>
                  <a:cubicBezTo>
                    <a:pt x="0" y="769620"/>
                    <a:pt x="5080" y="786130"/>
                    <a:pt x="17780" y="786130"/>
                  </a:cubicBezTo>
                  <a:lnTo>
                    <a:pt x="2588260" y="786130"/>
                  </a:lnTo>
                  <a:cubicBezTo>
                    <a:pt x="2600960" y="786130"/>
                    <a:pt x="2606040" y="769620"/>
                    <a:pt x="2595880" y="762000"/>
                  </a:cubicBezTo>
                  <a:cubicBezTo>
                    <a:pt x="2518410" y="706120"/>
                    <a:pt x="2246630" y="791210"/>
                    <a:pt x="2202180" y="525780"/>
                  </a:cubicBezTo>
                  <a:cubicBezTo>
                    <a:pt x="2176780" y="370840"/>
                    <a:pt x="2152650" y="0"/>
                    <a:pt x="2152650" y="0"/>
                  </a:cubicBezTo>
                  <a:lnTo>
                    <a:pt x="1258570" y="0"/>
                  </a:lnTo>
                  <a:close/>
                </a:path>
              </a:pathLst>
            </a:custGeom>
            <a:solidFill>
              <a:srgbClr val="BBBBBB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314960" y="353060"/>
              <a:ext cx="6827520" cy="3835400"/>
            </a:xfrm>
            <a:custGeom>
              <a:avLst/>
              <a:gdLst/>
              <a:ahLst/>
              <a:cxnLst/>
              <a:rect r="r" b="b" t="t" l="l"/>
              <a:pathLst>
                <a:path h="3835400" w="6827520">
                  <a:moveTo>
                    <a:pt x="0" y="0"/>
                  </a:moveTo>
                  <a:lnTo>
                    <a:pt x="6827520" y="0"/>
                  </a:lnTo>
                  <a:lnTo>
                    <a:pt x="6827520" y="3835400"/>
                  </a:lnTo>
                  <a:lnTo>
                    <a:pt x="0" y="3835400"/>
                  </a:lnTo>
                  <a:close/>
                </a:path>
              </a:pathLst>
            </a:custGeom>
            <a:gradFill rotWithShape="true">
              <a:gsLst>
                <a:gs pos="0">
                  <a:srgbClr val="5DE0E6">
                    <a:alpha val="100000"/>
                  </a:srgbClr>
                </a:gs>
                <a:gs pos="100000">
                  <a:srgbClr val="004AAD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4578498" y="3318393"/>
            <a:ext cx="5028836" cy="6968607"/>
            <a:chOff x="0" y="0"/>
            <a:chExt cx="4734560" cy="656082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36830" y="50800"/>
              <a:ext cx="4645660" cy="6473190"/>
            </a:xfrm>
            <a:custGeom>
              <a:avLst/>
              <a:gdLst/>
              <a:ahLst/>
              <a:cxnLst/>
              <a:rect r="r" b="b" t="t" l="l"/>
              <a:pathLst>
                <a:path h="6473190" w="4645660">
                  <a:moveTo>
                    <a:pt x="4368800" y="0"/>
                  </a:moveTo>
                  <a:lnTo>
                    <a:pt x="276860" y="0"/>
                  </a:lnTo>
                  <a:cubicBezTo>
                    <a:pt x="124460" y="0"/>
                    <a:pt x="0" y="123190"/>
                    <a:pt x="0" y="276860"/>
                  </a:cubicBezTo>
                  <a:lnTo>
                    <a:pt x="0" y="6196330"/>
                  </a:lnTo>
                  <a:cubicBezTo>
                    <a:pt x="0" y="6350000"/>
                    <a:pt x="124460" y="6473190"/>
                    <a:pt x="276860" y="6473190"/>
                  </a:cubicBezTo>
                  <a:lnTo>
                    <a:pt x="4368800" y="6473190"/>
                  </a:lnTo>
                  <a:cubicBezTo>
                    <a:pt x="4522470" y="6473190"/>
                    <a:pt x="4645660" y="6348730"/>
                    <a:pt x="4645660" y="6196330"/>
                  </a:cubicBezTo>
                  <a:lnTo>
                    <a:pt x="4645660" y="276860"/>
                  </a:lnTo>
                  <a:cubicBezTo>
                    <a:pt x="4645660" y="123190"/>
                    <a:pt x="4522470" y="0"/>
                    <a:pt x="4368800" y="0"/>
                  </a:cubicBezTo>
                  <a:close/>
                  <a:moveTo>
                    <a:pt x="4425950" y="6156960"/>
                  </a:moveTo>
                  <a:cubicBezTo>
                    <a:pt x="4425950" y="6212840"/>
                    <a:pt x="4380230" y="6258560"/>
                    <a:pt x="4324350" y="6258560"/>
                  </a:cubicBezTo>
                  <a:lnTo>
                    <a:pt x="321310" y="6258560"/>
                  </a:lnTo>
                  <a:cubicBezTo>
                    <a:pt x="265430" y="6258560"/>
                    <a:pt x="219710" y="6212840"/>
                    <a:pt x="219710" y="6156960"/>
                  </a:cubicBezTo>
                  <a:lnTo>
                    <a:pt x="219710" y="316230"/>
                  </a:lnTo>
                  <a:cubicBezTo>
                    <a:pt x="219710" y="260350"/>
                    <a:pt x="265430" y="214630"/>
                    <a:pt x="321310" y="214630"/>
                  </a:cubicBezTo>
                  <a:lnTo>
                    <a:pt x="4325620" y="214630"/>
                  </a:lnTo>
                  <a:cubicBezTo>
                    <a:pt x="4381500" y="214630"/>
                    <a:pt x="4427220" y="260350"/>
                    <a:pt x="4427220" y="316230"/>
                  </a:cubicBezTo>
                  <a:lnTo>
                    <a:pt x="4427220" y="6156960"/>
                  </a:lnTo>
                  <a:close/>
                </a:path>
              </a:pathLst>
            </a:custGeom>
            <a:solidFill>
              <a:srgbClr val="010101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16511"/>
              <a:ext cx="4716780" cy="6544310"/>
            </a:xfrm>
            <a:custGeom>
              <a:avLst/>
              <a:gdLst/>
              <a:ahLst/>
              <a:cxnLst/>
              <a:rect r="r" b="b" t="t" l="l"/>
              <a:pathLst>
                <a:path h="6544310" w="4716780">
                  <a:moveTo>
                    <a:pt x="4395470" y="36829"/>
                  </a:moveTo>
                  <a:cubicBezTo>
                    <a:pt x="4552950" y="36829"/>
                    <a:pt x="4681220" y="165099"/>
                    <a:pt x="4681220" y="322579"/>
                  </a:cubicBezTo>
                  <a:lnTo>
                    <a:pt x="4681220" y="6222999"/>
                  </a:lnTo>
                  <a:cubicBezTo>
                    <a:pt x="4681220" y="6380479"/>
                    <a:pt x="4552950" y="6508750"/>
                    <a:pt x="4395470" y="6508750"/>
                  </a:cubicBezTo>
                  <a:lnTo>
                    <a:pt x="321310" y="6508750"/>
                  </a:lnTo>
                  <a:cubicBezTo>
                    <a:pt x="163830" y="6508750"/>
                    <a:pt x="35560" y="6380480"/>
                    <a:pt x="35560" y="6223000"/>
                  </a:cubicBezTo>
                  <a:lnTo>
                    <a:pt x="35560" y="322580"/>
                  </a:lnTo>
                  <a:cubicBezTo>
                    <a:pt x="35560" y="165100"/>
                    <a:pt x="163830" y="36830"/>
                    <a:pt x="321310" y="36830"/>
                  </a:cubicBezTo>
                  <a:lnTo>
                    <a:pt x="4395470" y="36830"/>
                  </a:lnTo>
                  <a:moveTo>
                    <a:pt x="4395470" y="0"/>
                  </a:moveTo>
                  <a:lnTo>
                    <a:pt x="321310" y="0"/>
                  </a:lnTo>
                  <a:cubicBezTo>
                    <a:pt x="143510" y="0"/>
                    <a:pt x="0" y="144780"/>
                    <a:pt x="0" y="322580"/>
                  </a:cubicBezTo>
                  <a:lnTo>
                    <a:pt x="0" y="6223000"/>
                  </a:lnTo>
                  <a:cubicBezTo>
                    <a:pt x="0" y="6400800"/>
                    <a:pt x="143510" y="6544309"/>
                    <a:pt x="321310" y="6544309"/>
                  </a:cubicBezTo>
                  <a:lnTo>
                    <a:pt x="4395470" y="6544309"/>
                  </a:lnTo>
                  <a:cubicBezTo>
                    <a:pt x="4573270" y="6544309"/>
                    <a:pt x="4716780" y="6400800"/>
                    <a:pt x="4716780" y="6223000"/>
                  </a:cubicBezTo>
                  <a:lnTo>
                    <a:pt x="4716780" y="322580"/>
                  </a:lnTo>
                  <a:cubicBezTo>
                    <a:pt x="4716780" y="144780"/>
                    <a:pt x="4573270" y="0"/>
                    <a:pt x="4395470" y="0"/>
                  </a:cubicBezTo>
                  <a:close/>
                </a:path>
              </a:pathLst>
            </a:custGeom>
            <a:solidFill>
              <a:srgbClr val="E9E8E9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256540" y="265430"/>
              <a:ext cx="4207510" cy="6043930"/>
            </a:xfrm>
            <a:custGeom>
              <a:avLst/>
              <a:gdLst/>
              <a:ahLst/>
              <a:cxnLst/>
              <a:rect r="r" b="b" t="t" l="l"/>
              <a:pathLst>
                <a:path h="6043930" w="4207510">
                  <a:moveTo>
                    <a:pt x="4206240" y="5942330"/>
                  </a:moveTo>
                  <a:cubicBezTo>
                    <a:pt x="4206240" y="5998210"/>
                    <a:pt x="4160520" y="6043930"/>
                    <a:pt x="4104640" y="6043930"/>
                  </a:cubicBezTo>
                  <a:lnTo>
                    <a:pt x="101600" y="6043930"/>
                  </a:lnTo>
                  <a:cubicBezTo>
                    <a:pt x="45720" y="6043930"/>
                    <a:pt x="0" y="5998210"/>
                    <a:pt x="0" y="5942330"/>
                  </a:cubicBezTo>
                  <a:lnTo>
                    <a:pt x="0" y="101600"/>
                  </a:lnTo>
                  <a:cubicBezTo>
                    <a:pt x="0" y="45720"/>
                    <a:pt x="45720" y="0"/>
                    <a:pt x="101600" y="0"/>
                  </a:cubicBezTo>
                  <a:lnTo>
                    <a:pt x="4105910" y="0"/>
                  </a:lnTo>
                  <a:cubicBezTo>
                    <a:pt x="4161790" y="0"/>
                    <a:pt x="4207510" y="45720"/>
                    <a:pt x="4207510" y="101600"/>
                  </a:cubicBezTo>
                  <a:lnTo>
                    <a:pt x="4207510" y="5942330"/>
                  </a:lnTo>
                  <a:close/>
                </a:path>
              </a:pathLst>
            </a:custGeom>
            <a:blipFill>
              <a:blip r:embed="rId3"/>
              <a:stretch>
                <a:fillRect l="-6408" t="0" r="-6408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1951378" y="120589"/>
              <a:ext cx="79963" cy="76322"/>
            </a:xfrm>
            <a:custGeom>
              <a:avLst/>
              <a:gdLst/>
              <a:ahLst/>
              <a:cxnLst/>
              <a:rect r="r" b="b" t="t" l="l"/>
              <a:pathLst>
                <a:path h="76322" w="79963">
                  <a:moveTo>
                    <a:pt x="39982" y="61"/>
                  </a:moveTo>
                  <a:cubicBezTo>
                    <a:pt x="26330" y="0"/>
                    <a:pt x="13688" y="7248"/>
                    <a:pt x="6844" y="19062"/>
                  </a:cubicBezTo>
                  <a:cubicBezTo>
                    <a:pt x="0" y="30875"/>
                    <a:pt x="0" y="45447"/>
                    <a:pt x="6844" y="57260"/>
                  </a:cubicBezTo>
                  <a:cubicBezTo>
                    <a:pt x="13688" y="69074"/>
                    <a:pt x="26330" y="76322"/>
                    <a:pt x="39982" y="76261"/>
                  </a:cubicBezTo>
                  <a:cubicBezTo>
                    <a:pt x="53634" y="76322"/>
                    <a:pt x="66276" y="69074"/>
                    <a:pt x="73120" y="57260"/>
                  </a:cubicBezTo>
                  <a:cubicBezTo>
                    <a:pt x="79964" y="45447"/>
                    <a:pt x="79964" y="30875"/>
                    <a:pt x="73120" y="19062"/>
                  </a:cubicBezTo>
                  <a:cubicBezTo>
                    <a:pt x="66276" y="7248"/>
                    <a:pt x="53634" y="0"/>
                    <a:pt x="39982" y="61"/>
                  </a:cubicBezTo>
                  <a:close/>
                </a:path>
              </a:pathLst>
            </a:custGeom>
            <a:solidFill>
              <a:srgbClr val="333333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2119473" y="104052"/>
              <a:ext cx="114614" cy="109395"/>
            </a:xfrm>
            <a:custGeom>
              <a:avLst/>
              <a:gdLst/>
              <a:ahLst/>
              <a:cxnLst/>
              <a:rect r="r" b="b" t="t" l="l"/>
              <a:pathLst>
                <a:path h="109395" w="114614">
                  <a:moveTo>
                    <a:pt x="57307" y="88"/>
                  </a:moveTo>
                  <a:cubicBezTo>
                    <a:pt x="37739" y="0"/>
                    <a:pt x="19619" y="10390"/>
                    <a:pt x="9809" y="27322"/>
                  </a:cubicBezTo>
                  <a:cubicBezTo>
                    <a:pt x="0" y="44255"/>
                    <a:pt x="0" y="65141"/>
                    <a:pt x="9809" y="82074"/>
                  </a:cubicBezTo>
                  <a:cubicBezTo>
                    <a:pt x="19619" y="99006"/>
                    <a:pt x="37739" y="109396"/>
                    <a:pt x="57307" y="109308"/>
                  </a:cubicBezTo>
                  <a:cubicBezTo>
                    <a:pt x="76875" y="109396"/>
                    <a:pt x="94995" y="99006"/>
                    <a:pt x="104804" y="82074"/>
                  </a:cubicBezTo>
                  <a:cubicBezTo>
                    <a:pt x="114614" y="65141"/>
                    <a:pt x="114614" y="44255"/>
                    <a:pt x="104804" y="27322"/>
                  </a:cubicBezTo>
                  <a:cubicBezTo>
                    <a:pt x="94995" y="10390"/>
                    <a:pt x="76875" y="0"/>
                    <a:pt x="57307" y="88"/>
                  </a:cubicBezTo>
                  <a:close/>
                </a:path>
              </a:pathLst>
            </a:custGeom>
            <a:solidFill>
              <a:srgbClr val="333333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2328944" y="128221"/>
              <a:ext cx="63971" cy="61058"/>
            </a:xfrm>
            <a:custGeom>
              <a:avLst/>
              <a:gdLst/>
              <a:ahLst/>
              <a:cxnLst/>
              <a:rect r="r" b="b" t="t" l="l"/>
              <a:pathLst>
                <a:path h="61058" w="63971">
                  <a:moveTo>
                    <a:pt x="31986" y="49"/>
                  </a:moveTo>
                  <a:cubicBezTo>
                    <a:pt x="21064" y="0"/>
                    <a:pt x="10951" y="5799"/>
                    <a:pt x="5476" y="15250"/>
                  </a:cubicBezTo>
                  <a:cubicBezTo>
                    <a:pt x="0" y="24700"/>
                    <a:pt x="0" y="36358"/>
                    <a:pt x="5476" y="45808"/>
                  </a:cubicBezTo>
                  <a:cubicBezTo>
                    <a:pt x="10951" y="55259"/>
                    <a:pt x="21064" y="61058"/>
                    <a:pt x="31986" y="61009"/>
                  </a:cubicBezTo>
                  <a:cubicBezTo>
                    <a:pt x="42908" y="61058"/>
                    <a:pt x="53021" y="55259"/>
                    <a:pt x="58496" y="45808"/>
                  </a:cubicBezTo>
                  <a:cubicBezTo>
                    <a:pt x="63971" y="36358"/>
                    <a:pt x="63971" y="24700"/>
                    <a:pt x="58496" y="15250"/>
                  </a:cubicBezTo>
                  <a:cubicBezTo>
                    <a:pt x="53021" y="5799"/>
                    <a:pt x="42908" y="0"/>
                    <a:pt x="31986" y="49"/>
                  </a:cubicBezTo>
                  <a:close/>
                </a:path>
              </a:pathLst>
            </a:custGeom>
            <a:solidFill>
              <a:srgbClr val="333333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2346270" y="144758"/>
              <a:ext cx="29320" cy="27985"/>
            </a:xfrm>
            <a:custGeom>
              <a:avLst/>
              <a:gdLst/>
              <a:ahLst/>
              <a:cxnLst/>
              <a:rect r="r" b="b" t="t" l="l"/>
              <a:pathLst>
                <a:path h="27985" w="29320">
                  <a:moveTo>
                    <a:pt x="14660" y="22"/>
                  </a:moveTo>
                  <a:cubicBezTo>
                    <a:pt x="9654" y="0"/>
                    <a:pt x="5019" y="2657"/>
                    <a:pt x="2509" y="6989"/>
                  </a:cubicBezTo>
                  <a:cubicBezTo>
                    <a:pt x="0" y="11320"/>
                    <a:pt x="0" y="16664"/>
                    <a:pt x="2509" y="20995"/>
                  </a:cubicBezTo>
                  <a:cubicBezTo>
                    <a:pt x="5019" y="25327"/>
                    <a:pt x="9654" y="27984"/>
                    <a:pt x="14660" y="27962"/>
                  </a:cubicBezTo>
                  <a:cubicBezTo>
                    <a:pt x="19666" y="27984"/>
                    <a:pt x="24301" y="25327"/>
                    <a:pt x="26811" y="20995"/>
                  </a:cubicBezTo>
                  <a:cubicBezTo>
                    <a:pt x="29320" y="16664"/>
                    <a:pt x="29320" y="11320"/>
                    <a:pt x="26811" y="6989"/>
                  </a:cubicBezTo>
                  <a:cubicBezTo>
                    <a:pt x="24301" y="2657"/>
                    <a:pt x="19666" y="0"/>
                    <a:pt x="14660" y="22"/>
                  </a:cubicBezTo>
                  <a:close/>
                </a:path>
              </a:pathLst>
            </a:custGeom>
            <a:solidFill>
              <a:srgbClr val="E9E8E9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2344044" y="144768"/>
              <a:ext cx="15993" cy="15264"/>
            </a:xfrm>
            <a:custGeom>
              <a:avLst/>
              <a:gdLst/>
              <a:ahLst/>
              <a:cxnLst/>
              <a:rect r="r" b="b" t="t" l="l"/>
              <a:pathLst>
                <a:path h="15264" w="15993">
                  <a:moveTo>
                    <a:pt x="7996" y="12"/>
                  </a:moveTo>
                  <a:cubicBezTo>
                    <a:pt x="5266" y="0"/>
                    <a:pt x="2737" y="1449"/>
                    <a:pt x="1368" y="3812"/>
                  </a:cubicBezTo>
                  <a:cubicBezTo>
                    <a:pt x="0" y="6175"/>
                    <a:pt x="0" y="9089"/>
                    <a:pt x="1368" y="11452"/>
                  </a:cubicBezTo>
                  <a:cubicBezTo>
                    <a:pt x="2737" y="13815"/>
                    <a:pt x="5266" y="15264"/>
                    <a:pt x="7996" y="15252"/>
                  </a:cubicBezTo>
                  <a:cubicBezTo>
                    <a:pt x="10726" y="15264"/>
                    <a:pt x="13255" y="13815"/>
                    <a:pt x="14623" y="11452"/>
                  </a:cubicBezTo>
                  <a:cubicBezTo>
                    <a:pt x="15992" y="9089"/>
                    <a:pt x="15992" y="6175"/>
                    <a:pt x="14623" y="3812"/>
                  </a:cubicBezTo>
                  <a:cubicBezTo>
                    <a:pt x="13255" y="1449"/>
                    <a:pt x="10726" y="0"/>
                    <a:pt x="7996" y="12"/>
                  </a:cubicBezTo>
                  <a:close/>
                </a:path>
              </a:pathLst>
            </a:custGeom>
            <a:solidFill>
              <a:srgbClr val="010101"/>
            </a:solid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4716780" y="534670"/>
              <a:ext cx="19050" cy="278130"/>
            </a:xfrm>
            <a:custGeom>
              <a:avLst/>
              <a:gdLst/>
              <a:ahLst/>
              <a:cxnLst/>
              <a:rect r="r" b="b" t="t" l="l"/>
              <a:pathLst>
                <a:path h="278130" w="19050">
                  <a:moveTo>
                    <a:pt x="0" y="0"/>
                  </a:moveTo>
                  <a:lnTo>
                    <a:pt x="0" y="278130"/>
                  </a:lnTo>
                  <a:cubicBezTo>
                    <a:pt x="19050" y="278130"/>
                    <a:pt x="16510" y="262890"/>
                    <a:pt x="16510" y="243840"/>
                  </a:cubicBezTo>
                  <a:lnTo>
                    <a:pt x="16510" y="35560"/>
                  </a:lnTo>
                  <a:cubicBezTo>
                    <a:pt x="16510" y="16510"/>
                    <a:pt x="19050" y="0"/>
                    <a:pt x="0" y="0"/>
                  </a:cubicBezTo>
                  <a:close/>
                </a:path>
              </a:pathLst>
            </a:custGeom>
            <a:solidFill>
              <a:srgbClr val="BCBCBB"/>
            </a:solid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4716780" y="861060"/>
              <a:ext cx="19050" cy="278130"/>
            </a:xfrm>
            <a:custGeom>
              <a:avLst/>
              <a:gdLst/>
              <a:ahLst/>
              <a:cxnLst/>
              <a:rect r="r" b="b" t="t" l="l"/>
              <a:pathLst>
                <a:path h="278130" w="19050">
                  <a:moveTo>
                    <a:pt x="0" y="0"/>
                  </a:moveTo>
                  <a:lnTo>
                    <a:pt x="0" y="278130"/>
                  </a:lnTo>
                  <a:cubicBezTo>
                    <a:pt x="19050" y="278130"/>
                    <a:pt x="16510" y="262890"/>
                    <a:pt x="16510" y="243840"/>
                  </a:cubicBezTo>
                  <a:lnTo>
                    <a:pt x="16510" y="35560"/>
                  </a:lnTo>
                  <a:cubicBezTo>
                    <a:pt x="16510" y="16510"/>
                    <a:pt x="19050" y="0"/>
                    <a:pt x="0" y="0"/>
                  </a:cubicBezTo>
                  <a:close/>
                </a:path>
              </a:pathLst>
            </a:custGeom>
            <a:solidFill>
              <a:srgbClr val="BCBCBB"/>
            </a:solid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4064000" y="-2540"/>
              <a:ext cx="320040" cy="19050"/>
            </a:xfrm>
            <a:custGeom>
              <a:avLst/>
              <a:gdLst/>
              <a:ahLst/>
              <a:cxnLst/>
              <a:rect r="r" b="b" t="t" l="l"/>
              <a:pathLst>
                <a:path h="19050" w="320040">
                  <a:moveTo>
                    <a:pt x="0" y="19050"/>
                  </a:moveTo>
                  <a:lnTo>
                    <a:pt x="320040" y="19050"/>
                  </a:lnTo>
                  <a:cubicBezTo>
                    <a:pt x="320040" y="0"/>
                    <a:pt x="304800" y="2540"/>
                    <a:pt x="285750" y="2540"/>
                  </a:cubicBezTo>
                  <a:lnTo>
                    <a:pt x="34290" y="2540"/>
                  </a:lnTo>
                  <a:cubicBezTo>
                    <a:pt x="15240" y="2540"/>
                    <a:pt x="0" y="0"/>
                    <a:pt x="0" y="19050"/>
                  </a:cubicBezTo>
                  <a:close/>
                </a:path>
              </a:pathLst>
            </a:custGeom>
            <a:solidFill>
              <a:srgbClr val="BCBCBB"/>
            </a:solidFill>
          </p:spPr>
        </p:sp>
      </p:grpSp>
    </p:spTree>
  </p:cSld>
  <p:clrMapOvr>
    <a:masterClrMapping/>
  </p:clrMapOvr>
  <p:transition spd="slow">
    <p:circle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78809" y="351266"/>
            <a:ext cx="13247645" cy="9935734"/>
            <a:chOff x="0" y="0"/>
            <a:chExt cx="812800" cy="6096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609600"/>
            </a:xfrm>
            <a:custGeom>
              <a:avLst/>
              <a:gdLst/>
              <a:ahLst/>
              <a:cxnLst/>
              <a:rect r="r" b="b" t="t" l="l"/>
              <a:pathLst>
                <a:path h="609600" w="812800">
                  <a:moveTo>
                    <a:pt x="203200" y="0"/>
                  </a:moveTo>
                  <a:lnTo>
                    <a:pt x="812800" y="0"/>
                  </a:lnTo>
                  <a:lnTo>
                    <a:pt x="609600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CADD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01600" y="-38100"/>
              <a:ext cx="609600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28700" y="1822723"/>
            <a:ext cx="11845482" cy="7861212"/>
          </a:xfrm>
          <a:custGeom>
            <a:avLst/>
            <a:gdLst/>
            <a:ahLst/>
            <a:cxnLst/>
            <a:rect r="r" b="b" t="t" l="l"/>
            <a:pathLst>
              <a:path h="7861212" w="11845482">
                <a:moveTo>
                  <a:pt x="0" y="0"/>
                </a:moveTo>
                <a:lnTo>
                  <a:pt x="11845482" y="0"/>
                </a:lnTo>
                <a:lnTo>
                  <a:pt x="11845482" y="7861212"/>
                </a:lnTo>
                <a:lnTo>
                  <a:pt x="0" y="78612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2296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961966" y="2187464"/>
            <a:ext cx="10238629" cy="6491938"/>
          </a:xfrm>
          <a:custGeom>
            <a:avLst/>
            <a:gdLst/>
            <a:ahLst/>
            <a:cxnLst/>
            <a:rect r="r" b="b" t="t" l="l"/>
            <a:pathLst>
              <a:path h="6491938" w="10238629">
                <a:moveTo>
                  <a:pt x="0" y="0"/>
                </a:moveTo>
                <a:lnTo>
                  <a:pt x="10238630" y="0"/>
                </a:lnTo>
                <a:lnTo>
                  <a:pt x="10238630" y="6491938"/>
                </a:lnTo>
                <a:lnTo>
                  <a:pt x="0" y="64919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0829" t="-1932" r="-8331" b="-3864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922515" y="8229378"/>
            <a:ext cx="2365485" cy="2057845"/>
          </a:xfrm>
          <a:custGeom>
            <a:avLst/>
            <a:gdLst/>
            <a:ahLst/>
            <a:cxnLst/>
            <a:rect r="r" b="b" t="t" l="l"/>
            <a:pathLst>
              <a:path h="2057845" w="2365485">
                <a:moveTo>
                  <a:pt x="0" y="0"/>
                </a:moveTo>
                <a:lnTo>
                  <a:pt x="2365485" y="0"/>
                </a:lnTo>
                <a:lnTo>
                  <a:pt x="2365485" y="2057844"/>
                </a:lnTo>
                <a:lnTo>
                  <a:pt x="0" y="205784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7474" r="0" b="-7474"/>
            </a:stretch>
          </a:blipFill>
        </p:spPr>
      </p:sp>
    </p:spTree>
  </p:cSld>
  <p:clrMapOvr>
    <a:masterClrMapping/>
  </p:clrMapOvr>
  <p:transition spd="slow">
    <p:push dir="l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DAFmpjSUmgA</dc:identifier>
  <dcterms:modified xsi:type="dcterms:W3CDTF">2011-08-01T06:04:30Z</dcterms:modified>
  <cp:revision>1</cp:revision>
  <dc:title>Final year project</dc:title>
</cp:coreProperties>
</file>